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Mukta ExtraBold"/>
      <p:bold r:id="rId14"/>
    </p:embeddedFont>
    <p:embeddedFont>
      <p:font typeface="Mukta Medium"/>
      <p:regular r:id="rId15"/>
      <p:bold r:id="rId16"/>
    </p:embeddedFont>
    <p:embeddedFont>
      <p:font typeface="Anek Devanagari"/>
      <p:regular r:id="rId17"/>
      <p:bold r:id="rId18"/>
    </p:embeddedFont>
    <p:embeddedFont>
      <p:font typeface="Mukta"/>
      <p:regular r:id="rId19"/>
      <p:bold r:id="rId20"/>
    </p:embeddedFont>
    <p:embeddedFont>
      <p:font typeface="Bebas Neue"/>
      <p:regular r:id="rId21"/>
    </p:embeddedFont>
    <p:embeddedFont>
      <p:font typeface="Anek Devanagari SemiBold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ukta-bold.fntdata"/><Relationship Id="rId22" Type="http://schemas.openxmlformats.org/officeDocument/2006/relationships/font" Target="fonts/AnekDevanagariSemiBold-regular.fntdata"/><Relationship Id="rId21" Type="http://schemas.openxmlformats.org/officeDocument/2006/relationships/font" Target="fonts/BebasNeue-regular.fntdata"/><Relationship Id="rId23" Type="http://schemas.openxmlformats.org/officeDocument/2006/relationships/font" Target="fonts/AnekDevanagariSemiBol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MuktaMedium-regular.fntdata"/><Relationship Id="rId14" Type="http://schemas.openxmlformats.org/officeDocument/2006/relationships/font" Target="fonts/MuktaExtraBold-bold.fntdata"/><Relationship Id="rId17" Type="http://schemas.openxmlformats.org/officeDocument/2006/relationships/font" Target="fonts/AnekDevanagari-regular.fntdata"/><Relationship Id="rId16" Type="http://schemas.openxmlformats.org/officeDocument/2006/relationships/font" Target="fonts/MuktaMedium-bold.fntdata"/><Relationship Id="rId19" Type="http://schemas.openxmlformats.org/officeDocument/2006/relationships/font" Target="fonts/Mukta-regular.fntdata"/><Relationship Id="rId18" Type="http://schemas.openxmlformats.org/officeDocument/2006/relationships/font" Target="fonts/AnekDevanagari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c2c73c8a2f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c2c73c8a2f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1c18c21133d_0_20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1c18c21133d_0_20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1c18c21133d_0_2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1c18c21133d_0_2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1c27059a198_0_19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1c27059a198_0_1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1c2af3d7c4b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1c2af3d7c4b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1c27059a198_0_1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1c27059a198_0_1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23ac816ea44_1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23ac816ea44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23ac816ea44_1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23ac816ea44_1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1c27059a198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1c27059a19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Relationship Id="rId6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50000"/>
          </a:blip>
          <a:srcRect b="7799" l="0" r="0" t="7791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4572000" y="1086750"/>
            <a:ext cx="3856800" cy="2368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572000" y="3455100"/>
            <a:ext cx="38568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2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1"/>
          <p:cNvPicPr preferRelativeResize="0"/>
          <p:nvPr/>
        </p:nvPicPr>
        <p:blipFill rotWithShape="1">
          <a:blip r:embed="rId2">
            <a:alphaModFix amt="50000"/>
          </a:blip>
          <a:srcRect b="7799" l="0" r="0" t="7791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1"/>
          <p:cNvSpPr txBox="1"/>
          <p:nvPr>
            <p:ph hasCustomPrompt="1" type="title"/>
          </p:nvPr>
        </p:nvSpPr>
        <p:spPr>
          <a:xfrm>
            <a:off x="1765650" y="1534950"/>
            <a:ext cx="5612700" cy="14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47" name="Google Shape;147;p11"/>
          <p:cNvSpPr txBox="1"/>
          <p:nvPr>
            <p:ph idx="1" type="subTitle"/>
          </p:nvPr>
        </p:nvSpPr>
        <p:spPr>
          <a:xfrm>
            <a:off x="1765650" y="2924650"/>
            <a:ext cx="5612700" cy="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48" name="Google Shape;148;p11"/>
          <p:cNvGrpSpPr/>
          <p:nvPr/>
        </p:nvGrpSpPr>
        <p:grpSpPr>
          <a:xfrm>
            <a:off x="8544918" y="3173257"/>
            <a:ext cx="1021827" cy="933237"/>
            <a:chOff x="7077268" y="354300"/>
            <a:chExt cx="642053" cy="586351"/>
          </a:xfrm>
        </p:grpSpPr>
        <p:sp>
          <p:nvSpPr>
            <p:cNvPr id="149" name="Google Shape;149;p11"/>
            <p:cNvSpPr/>
            <p:nvPr/>
          </p:nvSpPr>
          <p:spPr>
            <a:xfrm>
              <a:off x="7077268" y="354300"/>
              <a:ext cx="642053" cy="586351"/>
            </a:xfrm>
            <a:custGeom>
              <a:rect b="b" l="l" r="r" t="t"/>
              <a:pathLst>
                <a:path extrusionOk="0" h="39949" w="43744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>
              <a:off x="7346246" y="590921"/>
              <a:ext cx="98016" cy="98046"/>
            </a:xfrm>
            <a:custGeom>
              <a:rect b="b" l="l" r="r" t="t"/>
              <a:pathLst>
                <a:path extrusionOk="0" h="6680" w="6678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" name="Google Shape;151;p11"/>
          <p:cNvGrpSpPr/>
          <p:nvPr/>
        </p:nvGrpSpPr>
        <p:grpSpPr>
          <a:xfrm flipH="1">
            <a:off x="715098" y="-7"/>
            <a:ext cx="582888" cy="601496"/>
            <a:chOff x="8884746" y="289993"/>
            <a:chExt cx="297924" cy="307435"/>
          </a:xfrm>
        </p:grpSpPr>
        <p:sp>
          <p:nvSpPr>
            <p:cNvPr id="152" name="Google Shape;152;p11"/>
            <p:cNvSpPr/>
            <p:nvPr/>
          </p:nvSpPr>
          <p:spPr>
            <a:xfrm>
              <a:off x="8884746" y="289993"/>
              <a:ext cx="297924" cy="307435"/>
            </a:xfrm>
            <a:custGeom>
              <a:rect b="b" l="l" r="r" t="t"/>
              <a:pathLst>
                <a:path extrusionOk="0" h="20946" w="20298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>
              <a:off x="8992875" y="422659"/>
              <a:ext cx="54688" cy="47893"/>
            </a:xfrm>
            <a:custGeom>
              <a:rect b="b" l="l" r="r" t="t"/>
              <a:pathLst>
                <a:path extrusionOk="0" h="3263" w="3726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solidFill>
          <a:schemeClr val="lt2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3"/>
          <p:cNvPicPr preferRelativeResize="0"/>
          <p:nvPr/>
        </p:nvPicPr>
        <p:blipFill rotWithShape="1">
          <a:blip r:embed="rId2">
            <a:alphaModFix amt="50000"/>
          </a:blip>
          <a:srcRect b="7799" l="0" r="0" t="7791"/>
          <a:stretch/>
        </p:blipFill>
        <p:spPr>
          <a:xfrm rot="10800000"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3"/>
          <p:cNvSpPr txBox="1"/>
          <p:nvPr>
            <p:ph hasCustomPrompt="1" type="title"/>
          </p:nvPr>
        </p:nvSpPr>
        <p:spPr>
          <a:xfrm>
            <a:off x="715100" y="1345300"/>
            <a:ext cx="2336400" cy="542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8" name="Google Shape;158;p13"/>
          <p:cNvSpPr txBox="1"/>
          <p:nvPr>
            <p:ph idx="1" type="subTitle"/>
          </p:nvPr>
        </p:nvSpPr>
        <p:spPr>
          <a:xfrm>
            <a:off x="715100" y="2124800"/>
            <a:ext cx="2336400" cy="602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13"/>
          <p:cNvSpPr txBox="1"/>
          <p:nvPr>
            <p:ph idx="2" type="subTitle"/>
          </p:nvPr>
        </p:nvSpPr>
        <p:spPr>
          <a:xfrm>
            <a:off x="715100" y="1735100"/>
            <a:ext cx="2336400" cy="542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0" name="Google Shape;160;p13"/>
          <p:cNvSpPr txBox="1"/>
          <p:nvPr>
            <p:ph idx="3" type="title"/>
          </p:nvPr>
        </p:nvSpPr>
        <p:spPr>
          <a:xfrm>
            <a:off x="715100" y="535000"/>
            <a:ext cx="7713900" cy="73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9pPr>
          </a:lstStyle>
          <a:p/>
        </p:txBody>
      </p:sp>
      <p:sp>
        <p:nvSpPr>
          <p:cNvPr id="161" name="Google Shape;161;p13"/>
          <p:cNvSpPr txBox="1"/>
          <p:nvPr>
            <p:ph hasCustomPrompt="1" idx="4" type="title"/>
          </p:nvPr>
        </p:nvSpPr>
        <p:spPr>
          <a:xfrm>
            <a:off x="3403850" y="1345300"/>
            <a:ext cx="2336400" cy="542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2" name="Google Shape;162;p13"/>
          <p:cNvSpPr txBox="1"/>
          <p:nvPr>
            <p:ph idx="5" type="subTitle"/>
          </p:nvPr>
        </p:nvSpPr>
        <p:spPr>
          <a:xfrm>
            <a:off x="3403850" y="2124800"/>
            <a:ext cx="2336400" cy="602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13"/>
          <p:cNvSpPr txBox="1"/>
          <p:nvPr>
            <p:ph idx="6" type="subTitle"/>
          </p:nvPr>
        </p:nvSpPr>
        <p:spPr>
          <a:xfrm>
            <a:off x="3403850" y="1735100"/>
            <a:ext cx="2336400" cy="542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4" name="Google Shape;164;p13"/>
          <p:cNvSpPr txBox="1"/>
          <p:nvPr>
            <p:ph hasCustomPrompt="1" idx="7" type="title"/>
          </p:nvPr>
        </p:nvSpPr>
        <p:spPr>
          <a:xfrm>
            <a:off x="715100" y="2879300"/>
            <a:ext cx="2336400" cy="542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5" name="Google Shape;165;p13"/>
          <p:cNvSpPr txBox="1"/>
          <p:nvPr>
            <p:ph idx="8" type="subTitle"/>
          </p:nvPr>
        </p:nvSpPr>
        <p:spPr>
          <a:xfrm>
            <a:off x="715100" y="3658800"/>
            <a:ext cx="2336400" cy="602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13"/>
          <p:cNvSpPr txBox="1"/>
          <p:nvPr>
            <p:ph idx="9" type="subTitle"/>
          </p:nvPr>
        </p:nvSpPr>
        <p:spPr>
          <a:xfrm>
            <a:off x="715100" y="3269100"/>
            <a:ext cx="2336400" cy="542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7" name="Google Shape;167;p13"/>
          <p:cNvSpPr txBox="1"/>
          <p:nvPr>
            <p:ph hasCustomPrompt="1" idx="13" type="title"/>
          </p:nvPr>
        </p:nvSpPr>
        <p:spPr>
          <a:xfrm>
            <a:off x="3403850" y="2794350"/>
            <a:ext cx="2336400" cy="542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8" name="Google Shape;168;p13"/>
          <p:cNvSpPr txBox="1"/>
          <p:nvPr>
            <p:ph idx="14" type="subTitle"/>
          </p:nvPr>
        </p:nvSpPr>
        <p:spPr>
          <a:xfrm>
            <a:off x="3403850" y="3658800"/>
            <a:ext cx="2336400" cy="602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13"/>
          <p:cNvSpPr txBox="1"/>
          <p:nvPr>
            <p:ph idx="15" type="subTitle"/>
          </p:nvPr>
        </p:nvSpPr>
        <p:spPr>
          <a:xfrm>
            <a:off x="3403850" y="3269100"/>
            <a:ext cx="2336400" cy="542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0" name="Google Shape;170;p13"/>
          <p:cNvSpPr txBox="1"/>
          <p:nvPr>
            <p:ph hasCustomPrompt="1" idx="16" type="title"/>
          </p:nvPr>
        </p:nvSpPr>
        <p:spPr>
          <a:xfrm>
            <a:off x="6092600" y="1345300"/>
            <a:ext cx="2336400" cy="542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1" name="Google Shape;171;p13"/>
          <p:cNvSpPr txBox="1"/>
          <p:nvPr>
            <p:ph idx="17" type="subTitle"/>
          </p:nvPr>
        </p:nvSpPr>
        <p:spPr>
          <a:xfrm>
            <a:off x="6092600" y="2124800"/>
            <a:ext cx="2336400" cy="602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13"/>
          <p:cNvSpPr txBox="1"/>
          <p:nvPr>
            <p:ph idx="18" type="subTitle"/>
          </p:nvPr>
        </p:nvSpPr>
        <p:spPr>
          <a:xfrm>
            <a:off x="6092600" y="1735100"/>
            <a:ext cx="2336400" cy="542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3" name="Google Shape;173;p13"/>
          <p:cNvSpPr txBox="1"/>
          <p:nvPr>
            <p:ph hasCustomPrompt="1" idx="19" type="title"/>
          </p:nvPr>
        </p:nvSpPr>
        <p:spPr>
          <a:xfrm>
            <a:off x="6092600" y="2879300"/>
            <a:ext cx="2336400" cy="542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4" name="Google Shape;174;p13"/>
          <p:cNvSpPr txBox="1"/>
          <p:nvPr>
            <p:ph idx="20" type="subTitle"/>
          </p:nvPr>
        </p:nvSpPr>
        <p:spPr>
          <a:xfrm>
            <a:off x="6092600" y="3658800"/>
            <a:ext cx="2336400" cy="602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13"/>
          <p:cNvSpPr txBox="1"/>
          <p:nvPr>
            <p:ph idx="21" type="subTitle"/>
          </p:nvPr>
        </p:nvSpPr>
        <p:spPr>
          <a:xfrm>
            <a:off x="6092600" y="3269100"/>
            <a:ext cx="2336400" cy="542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76" name="Google Shape;176;p13"/>
          <p:cNvGrpSpPr/>
          <p:nvPr/>
        </p:nvGrpSpPr>
        <p:grpSpPr>
          <a:xfrm>
            <a:off x="8428891" y="297958"/>
            <a:ext cx="914283" cy="834964"/>
            <a:chOff x="7077268" y="354300"/>
            <a:chExt cx="642053" cy="586351"/>
          </a:xfrm>
        </p:grpSpPr>
        <p:sp>
          <p:nvSpPr>
            <p:cNvPr id="177" name="Google Shape;177;p13"/>
            <p:cNvSpPr/>
            <p:nvPr/>
          </p:nvSpPr>
          <p:spPr>
            <a:xfrm>
              <a:off x="7077268" y="354300"/>
              <a:ext cx="642053" cy="586351"/>
            </a:xfrm>
            <a:custGeom>
              <a:rect b="b" l="l" r="r" t="t"/>
              <a:pathLst>
                <a:path extrusionOk="0" h="39949" w="43744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3"/>
            <p:cNvSpPr/>
            <p:nvPr/>
          </p:nvSpPr>
          <p:spPr>
            <a:xfrm>
              <a:off x="7346246" y="590921"/>
              <a:ext cx="98016" cy="98046"/>
            </a:xfrm>
            <a:custGeom>
              <a:rect b="b" l="l" r="r" t="t"/>
              <a:pathLst>
                <a:path extrusionOk="0" h="6680" w="6678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" name="Google Shape;179;p13"/>
          <p:cNvGrpSpPr/>
          <p:nvPr/>
        </p:nvGrpSpPr>
        <p:grpSpPr>
          <a:xfrm>
            <a:off x="7570910" y="272984"/>
            <a:ext cx="424244" cy="437787"/>
            <a:chOff x="8884746" y="289993"/>
            <a:chExt cx="297924" cy="307435"/>
          </a:xfrm>
        </p:grpSpPr>
        <p:sp>
          <p:nvSpPr>
            <p:cNvPr id="180" name="Google Shape;180;p13"/>
            <p:cNvSpPr/>
            <p:nvPr/>
          </p:nvSpPr>
          <p:spPr>
            <a:xfrm>
              <a:off x="8884746" y="289993"/>
              <a:ext cx="297924" cy="307435"/>
            </a:xfrm>
            <a:custGeom>
              <a:rect b="b" l="l" r="r" t="t"/>
              <a:pathLst>
                <a:path extrusionOk="0" h="20946" w="20298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3"/>
            <p:cNvSpPr/>
            <p:nvPr/>
          </p:nvSpPr>
          <p:spPr>
            <a:xfrm>
              <a:off x="8992875" y="422659"/>
              <a:ext cx="54688" cy="47893"/>
            </a:xfrm>
            <a:custGeom>
              <a:rect b="b" l="l" r="r" t="t"/>
              <a:pathLst>
                <a:path extrusionOk="0" h="3263" w="3726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" name="Google Shape;182;p13"/>
          <p:cNvGrpSpPr/>
          <p:nvPr/>
        </p:nvGrpSpPr>
        <p:grpSpPr>
          <a:xfrm>
            <a:off x="8282771" y="-9"/>
            <a:ext cx="292256" cy="244488"/>
            <a:chOff x="2737973" y="2879366"/>
            <a:chExt cx="255670" cy="213863"/>
          </a:xfrm>
        </p:grpSpPr>
        <p:sp>
          <p:nvSpPr>
            <p:cNvPr id="183" name="Google Shape;183;p13"/>
            <p:cNvSpPr/>
            <p:nvPr/>
          </p:nvSpPr>
          <p:spPr>
            <a:xfrm>
              <a:off x="2842619" y="2947251"/>
              <a:ext cx="67551" cy="67551"/>
            </a:xfrm>
            <a:custGeom>
              <a:rect b="b" l="l" r="r" t="t"/>
              <a:pathLst>
                <a:path extrusionOk="0" h="5261" w="5261">
                  <a:moveTo>
                    <a:pt x="2630" y="0"/>
                  </a:moveTo>
                  <a:cubicBezTo>
                    <a:pt x="1177" y="0"/>
                    <a:pt x="1" y="1177"/>
                    <a:pt x="1" y="2631"/>
                  </a:cubicBezTo>
                  <a:cubicBezTo>
                    <a:pt x="1" y="4084"/>
                    <a:pt x="1177" y="5260"/>
                    <a:pt x="2630" y="5260"/>
                  </a:cubicBezTo>
                  <a:cubicBezTo>
                    <a:pt x="4085" y="5260"/>
                    <a:pt x="5261" y="4084"/>
                    <a:pt x="5261" y="2631"/>
                  </a:cubicBezTo>
                  <a:cubicBezTo>
                    <a:pt x="5261" y="1177"/>
                    <a:pt x="4085" y="0"/>
                    <a:pt x="2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3"/>
            <p:cNvSpPr/>
            <p:nvPr/>
          </p:nvSpPr>
          <p:spPr>
            <a:xfrm>
              <a:off x="2737973" y="2959051"/>
              <a:ext cx="38957" cy="38931"/>
            </a:xfrm>
            <a:custGeom>
              <a:rect b="b" l="l" r="r" t="t"/>
              <a:pathLst>
                <a:path extrusionOk="0" h="3032" w="3034">
                  <a:moveTo>
                    <a:pt x="1517" y="0"/>
                  </a:moveTo>
                  <a:cubicBezTo>
                    <a:pt x="679" y="0"/>
                    <a:pt x="0" y="679"/>
                    <a:pt x="0" y="1515"/>
                  </a:cubicBezTo>
                  <a:cubicBezTo>
                    <a:pt x="0" y="2353"/>
                    <a:pt x="679" y="3032"/>
                    <a:pt x="1517" y="3032"/>
                  </a:cubicBezTo>
                  <a:cubicBezTo>
                    <a:pt x="2355" y="3032"/>
                    <a:pt x="3034" y="2353"/>
                    <a:pt x="3034" y="1515"/>
                  </a:cubicBezTo>
                  <a:cubicBezTo>
                    <a:pt x="3034" y="679"/>
                    <a:pt x="2355" y="0"/>
                    <a:pt x="1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3"/>
            <p:cNvSpPr/>
            <p:nvPr/>
          </p:nvSpPr>
          <p:spPr>
            <a:xfrm>
              <a:off x="2954712" y="2879366"/>
              <a:ext cx="38931" cy="38969"/>
            </a:xfrm>
            <a:custGeom>
              <a:rect b="b" l="l" r="r" t="t"/>
              <a:pathLst>
                <a:path extrusionOk="0" h="3035" w="3032">
                  <a:moveTo>
                    <a:pt x="1515" y="1"/>
                  </a:moveTo>
                  <a:cubicBezTo>
                    <a:pt x="679" y="1"/>
                    <a:pt x="0" y="680"/>
                    <a:pt x="0" y="1518"/>
                  </a:cubicBezTo>
                  <a:cubicBezTo>
                    <a:pt x="0" y="2356"/>
                    <a:pt x="679" y="3035"/>
                    <a:pt x="1515" y="3035"/>
                  </a:cubicBezTo>
                  <a:cubicBezTo>
                    <a:pt x="2353" y="3035"/>
                    <a:pt x="3032" y="2356"/>
                    <a:pt x="3032" y="1518"/>
                  </a:cubicBezTo>
                  <a:cubicBezTo>
                    <a:pt x="3032" y="680"/>
                    <a:pt x="2353" y="1"/>
                    <a:pt x="1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3"/>
            <p:cNvSpPr/>
            <p:nvPr/>
          </p:nvSpPr>
          <p:spPr>
            <a:xfrm>
              <a:off x="2900437" y="3073738"/>
              <a:ext cx="19491" cy="19491"/>
            </a:xfrm>
            <a:custGeom>
              <a:rect b="b" l="l" r="r" t="t"/>
              <a:pathLst>
                <a:path extrusionOk="0" h="1518" w="1518">
                  <a:moveTo>
                    <a:pt x="758" y="0"/>
                  </a:moveTo>
                  <a:cubicBezTo>
                    <a:pt x="339" y="0"/>
                    <a:pt x="1" y="338"/>
                    <a:pt x="1" y="757"/>
                  </a:cubicBezTo>
                  <a:cubicBezTo>
                    <a:pt x="1" y="1177"/>
                    <a:pt x="339" y="1517"/>
                    <a:pt x="758" y="1517"/>
                  </a:cubicBezTo>
                  <a:cubicBezTo>
                    <a:pt x="1177" y="1517"/>
                    <a:pt x="1518" y="1177"/>
                    <a:pt x="1518" y="757"/>
                  </a:cubicBezTo>
                  <a:cubicBezTo>
                    <a:pt x="1518" y="338"/>
                    <a:pt x="1177" y="0"/>
                    <a:pt x="7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" name="Google Shape;187;p13"/>
          <p:cNvGrpSpPr/>
          <p:nvPr/>
        </p:nvGrpSpPr>
        <p:grpSpPr>
          <a:xfrm>
            <a:off x="761666" y="-37167"/>
            <a:ext cx="914283" cy="834964"/>
            <a:chOff x="7077268" y="354300"/>
            <a:chExt cx="642053" cy="586351"/>
          </a:xfrm>
        </p:grpSpPr>
        <p:sp>
          <p:nvSpPr>
            <p:cNvPr id="188" name="Google Shape;188;p13"/>
            <p:cNvSpPr/>
            <p:nvPr/>
          </p:nvSpPr>
          <p:spPr>
            <a:xfrm>
              <a:off x="7077268" y="354300"/>
              <a:ext cx="642053" cy="586351"/>
            </a:xfrm>
            <a:custGeom>
              <a:rect b="b" l="l" r="r" t="t"/>
              <a:pathLst>
                <a:path extrusionOk="0" h="39949" w="43744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3"/>
            <p:cNvSpPr/>
            <p:nvPr/>
          </p:nvSpPr>
          <p:spPr>
            <a:xfrm>
              <a:off x="7346246" y="590921"/>
              <a:ext cx="98016" cy="98046"/>
            </a:xfrm>
            <a:custGeom>
              <a:rect b="b" l="l" r="r" t="t"/>
              <a:pathLst>
                <a:path extrusionOk="0" h="6680" w="6678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" name="Google Shape;190;p13"/>
          <p:cNvGrpSpPr/>
          <p:nvPr/>
        </p:nvGrpSpPr>
        <p:grpSpPr>
          <a:xfrm>
            <a:off x="454333" y="272968"/>
            <a:ext cx="521543" cy="347751"/>
            <a:chOff x="5142237" y="3822849"/>
            <a:chExt cx="338116" cy="225432"/>
          </a:xfrm>
        </p:grpSpPr>
        <p:sp>
          <p:nvSpPr>
            <p:cNvPr id="191" name="Google Shape;191;p13"/>
            <p:cNvSpPr/>
            <p:nvPr/>
          </p:nvSpPr>
          <p:spPr>
            <a:xfrm>
              <a:off x="5188718" y="3849531"/>
              <a:ext cx="42359" cy="42359"/>
            </a:xfrm>
            <a:custGeom>
              <a:rect b="b" l="l" r="r" t="t"/>
              <a:pathLst>
                <a:path extrusionOk="0" h="3299" w="3299">
                  <a:moveTo>
                    <a:pt x="1648" y="1"/>
                  </a:moveTo>
                  <a:cubicBezTo>
                    <a:pt x="738" y="1"/>
                    <a:pt x="0" y="739"/>
                    <a:pt x="0" y="1651"/>
                  </a:cubicBezTo>
                  <a:cubicBezTo>
                    <a:pt x="0" y="2561"/>
                    <a:pt x="738" y="3299"/>
                    <a:pt x="1648" y="3299"/>
                  </a:cubicBezTo>
                  <a:cubicBezTo>
                    <a:pt x="2560" y="3299"/>
                    <a:pt x="3298" y="2561"/>
                    <a:pt x="3298" y="1651"/>
                  </a:cubicBezTo>
                  <a:cubicBezTo>
                    <a:pt x="3298" y="739"/>
                    <a:pt x="2560" y="1"/>
                    <a:pt x="1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3"/>
            <p:cNvSpPr/>
            <p:nvPr/>
          </p:nvSpPr>
          <p:spPr>
            <a:xfrm>
              <a:off x="5142237" y="4005896"/>
              <a:ext cx="42359" cy="42385"/>
            </a:xfrm>
            <a:custGeom>
              <a:rect b="b" l="l" r="r" t="t"/>
              <a:pathLst>
                <a:path extrusionOk="0" h="3301" w="3299">
                  <a:moveTo>
                    <a:pt x="1649" y="0"/>
                  </a:moveTo>
                  <a:cubicBezTo>
                    <a:pt x="739" y="0"/>
                    <a:pt x="1" y="738"/>
                    <a:pt x="1" y="1650"/>
                  </a:cubicBezTo>
                  <a:cubicBezTo>
                    <a:pt x="1" y="2562"/>
                    <a:pt x="739" y="3301"/>
                    <a:pt x="1649" y="3301"/>
                  </a:cubicBezTo>
                  <a:cubicBezTo>
                    <a:pt x="2561" y="3301"/>
                    <a:pt x="3299" y="2562"/>
                    <a:pt x="3299" y="1650"/>
                  </a:cubicBezTo>
                  <a:cubicBezTo>
                    <a:pt x="3299" y="738"/>
                    <a:pt x="2561" y="0"/>
                    <a:pt x="16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3"/>
            <p:cNvSpPr/>
            <p:nvPr/>
          </p:nvSpPr>
          <p:spPr>
            <a:xfrm>
              <a:off x="5408911" y="3907105"/>
              <a:ext cx="71442" cy="71442"/>
            </a:xfrm>
            <a:custGeom>
              <a:rect b="b" l="l" r="r" t="t"/>
              <a:pathLst>
                <a:path extrusionOk="0" h="5564" w="5564">
                  <a:moveTo>
                    <a:pt x="2782" y="1"/>
                  </a:moveTo>
                  <a:cubicBezTo>
                    <a:pt x="1246" y="1"/>
                    <a:pt x="1" y="1246"/>
                    <a:pt x="1" y="2782"/>
                  </a:cubicBezTo>
                  <a:cubicBezTo>
                    <a:pt x="1" y="4318"/>
                    <a:pt x="1246" y="5563"/>
                    <a:pt x="2782" y="5563"/>
                  </a:cubicBezTo>
                  <a:cubicBezTo>
                    <a:pt x="4318" y="5563"/>
                    <a:pt x="5563" y="4318"/>
                    <a:pt x="5563" y="2782"/>
                  </a:cubicBezTo>
                  <a:cubicBezTo>
                    <a:pt x="5563" y="1246"/>
                    <a:pt x="4318" y="1"/>
                    <a:pt x="2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3"/>
            <p:cNvSpPr/>
            <p:nvPr/>
          </p:nvSpPr>
          <p:spPr>
            <a:xfrm>
              <a:off x="5289153" y="3822849"/>
              <a:ext cx="21687" cy="21687"/>
            </a:xfrm>
            <a:custGeom>
              <a:rect b="b" l="l" r="r" t="t"/>
              <a:pathLst>
                <a:path extrusionOk="0" h="1689" w="1689">
                  <a:moveTo>
                    <a:pt x="846" y="0"/>
                  </a:moveTo>
                  <a:cubicBezTo>
                    <a:pt x="379" y="0"/>
                    <a:pt x="1" y="379"/>
                    <a:pt x="1" y="845"/>
                  </a:cubicBezTo>
                  <a:cubicBezTo>
                    <a:pt x="1" y="1310"/>
                    <a:pt x="379" y="1688"/>
                    <a:pt x="846" y="1688"/>
                  </a:cubicBezTo>
                  <a:cubicBezTo>
                    <a:pt x="1310" y="1688"/>
                    <a:pt x="1689" y="1310"/>
                    <a:pt x="1689" y="845"/>
                  </a:cubicBezTo>
                  <a:cubicBezTo>
                    <a:pt x="1689" y="379"/>
                    <a:pt x="1310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13"/>
          <p:cNvGrpSpPr/>
          <p:nvPr/>
        </p:nvGrpSpPr>
        <p:grpSpPr>
          <a:xfrm>
            <a:off x="10" y="710772"/>
            <a:ext cx="424244" cy="437787"/>
            <a:chOff x="8884746" y="289993"/>
            <a:chExt cx="297924" cy="307435"/>
          </a:xfrm>
        </p:grpSpPr>
        <p:sp>
          <p:nvSpPr>
            <p:cNvPr id="196" name="Google Shape;196;p13"/>
            <p:cNvSpPr/>
            <p:nvPr/>
          </p:nvSpPr>
          <p:spPr>
            <a:xfrm>
              <a:off x="8884746" y="289993"/>
              <a:ext cx="297924" cy="307435"/>
            </a:xfrm>
            <a:custGeom>
              <a:rect b="b" l="l" r="r" t="t"/>
              <a:pathLst>
                <a:path extrusionOk="0" h="20946" w="20298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8992875" y="422659"/>
              <a:ext cx="54688" cy="47893"/>
            </a:xfrm>
            <a:custGeom>
              <a:rect b="b" l="l" r="r" t="t"/>
              <a:pathLst>
                <a:path extrusionOk="0" h="3263" w="3726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lt2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14"/>
          <p:cNvPicPr preferRelativeResize="0"/>
          <p:nvPr/>
        </p:nvPicPr>
        <p:blipFill rotWithShape="1">
          <a:blip r:embed="rId2">
            <a:alphaModFix amt="50000"/>
          </a:blip>
          <a:srcRect b="7799" l="0" r="0" t="7791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4"/>
          <p:cNvSpPr txBox="1"/>
          <p:nvPr>
            <p:ph idx="1" type="subTitle"/>
          </p:nvPr>
        </p:nvSpPr>
        <p:spPr>
          <a:xfrm>
            <a:off x="4572000" y="1073650"/>
            <a:ext cx="3856800" cy="245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1" name="Google Shape;201;p14"/>
          <p:cNvSpPr txBox="1"/>
          <p:nvPr>
            <p:ph idx="2" type="subTitle"/>
          </p:nvPr>
        </p:nvSpPr>
        <p:spPr>
          <a:xfrm>
            <a:off x="4572000" y="3527750"/>
            <a:ext cx="3856800" cy="542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02" name="Google Shape;202;p14"/>
          <p:cNvGrpSpPr/>
          <p:nvPr/>
        </p:nvGrpSpPr>
        <p:grpSpPr>
          <a:xfrm>
            <a:off x="1361960" y="9"/>
            <a:ext cx="424244" cy="437787"/>
            <a:chOff x="8884746" y="289993"/>
            <a:chExt cx="297924" cy="307435"/>
          </a:xfrm>
        </p:grpSpPr>
        <p:sp>
          <p:nvSpPr>
            <p:cNvPr id="203" name="Google Shape;203;p14"/>
            <p:cNvSpPr/>
            <p:nvPr/>
          </p:nvSpPr>
          <p:spPr>
            <a:xfrm>
              <a:off x="8884746" y="289993"/>
              <a:ext cx="297924" cy="307435"/>
            </a:xfrm>
            <a:custGeom>
              <a:rect b="b" l="l" r="r" t="t"/>
              <a:pathLst>
                <a:path extrusionOk="0" h="20946" w="20298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4"/>
            <p:cNvSpPr/>
            <p:nvPr/>
          </p:nvSpPr>
          <p:spPr>
            <a:xfrm>
              <a:off x="8992875" y="422659"/>
              <a:ext cx="54688" cy="47893"/>
            </a:xfrm>
            <a:custGeom>
              <a:rect b="b" l="l" r="r" t="t"/>
              <a:pathLst>
                <a:path extrusionOk="0" h="3263" w="3726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" name="Google Shape;205;p14"/>
          <p:cNvGrpSpPr/>
          <p:nvPr/>
        </p:nvGrpSpPr>
        <p:grpSpPr>
          <a:xfrm>
            <a:off x="-9" y="382583"/>
            <a:ext cx="914283" cy="834964"/>
            <a:chOff x="7077268" y="354300"/>
            <a:chExt cx="642053" cy="586351"/>
          </a:xfrm>
        </p:grpSpPr>
        <p:sp>
          <p:nvSpPr>
            <p:cNvPr id="206" name="Google Shape;206;p14"/>
            <p:cNvSpPr/>
            <p:nvPr/>
          </p:nvSpPr>
          <p:spPr>
            <a:xfrm>
              <a:off x="7077268" y="354300"/>
              <a:ext cx="642053" cy="586351"/>
            </a:xfrm>
            <a:custGeom>
              <a:rect b="b" l="l" r="r" t="t"/>
              <a:pathLst>
                <a:path extrusionOk="0" h="39949" w="43744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4"/>
            <p:cNvSpPr/>
            <p:nvPr/>
          </p:nvSpPr>
          <p:spPr>
            <a:xfrm>
              <a:off x="7346246" y="590921"/>
              <a:ext cx="98016" cy="98046"/>
            </a:xfrm>
            <a:custGeom>
              <a:rect b="b" l="l" r="r" t="t"/>
              <a:pathLst>
                <a:path extrusionOk="0" h="6680" w="6678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" name="Google Shape;208;p14"/>
          <p:cNvGrpSpPr/>
          <p:nvPr/>
        </p:nvGrpSpPr>
        <p:grpSpPr>
          <a:xfrm rot="10799777">
            <a:off x="880949" y="237297"/>
            <a:ext cx="521543" cy="347751"/>
            <a:chOff x="5142237" y="3822849"/>
            <a:chExt cx="338116" cy="225432"/>
          </a:xfrm>
        </p:grpSpPr>
        <p:sp>
          <p:nvSpPr>
            <p:cNvPr id="209" name="Google Shape;209;p14"/>
            <p:cNvSpPr/>
            <p:nvPr/>
          </p:nvSpPr>
          <p:spPr>
            <a:xfrm>
              <a:off x="5188718" y="3849531"/>
              <a:ext cx="42359" cy="42359"/>
            </a:xfrm>
            <a:custGeom>
              <a:rect b="b" l="l" r="r" t="t"/>
              <a:pathLst>
                <a:path extrusionOk="0" h="3299" w="3299">
                  <a:moveTo>
                    <a:pt x="1648" y="1"/>
                  </a:moveTo>
                  <a:cubicBezTo>
                    <a:pt x="738" y="1"/>
                    <a:pt x="0" y="739"/>
                    <a:pt x="0" y="1651"/>
                  </a:cubicBezTo>
                  <a:cubicBezTo>
                    <a:pt x="0" y="2561"/>
                    <a:pt x="738" y="3299"/>
                    <a:pt x="1648" y="3299"/>
                  </a:cubicBezTo>
                  <a:cubicBezTo>
                    <a:pt x="2560" y="3299"/>
                    <a:pt x="3298" y="2561"/>
                    <a:pt x="3298" y="1651"/>
                  </a:cubicBezTo>
                  <a:cubicBezTo>
                    <a:pt x="3298" y="739"/>
                    <a:pt x="2560" y="1"/>
                    <a:pt x="1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4"/>
            <p:cNvSpPr/>
            <p:nvPr/>
          </p:nvSpPr>
          <p:spPr>
            <a:xfrm>
              <a:off x="5142237" y="4005896"/>
              <a:ext cx="42359" cy="42385"/>
            </a:xfrm>
            <a:custGeom>
              <a:rect b="b" l="l" r="r" t="t"/>
              <a:pathLst>
                <a:path extrusionOk="0" h="3301" w="3299">
                  <a:moveTo>
                    <a:pt x="1649" y="0"/>
                  </a:moveTo>
                  <a:cubicBezTo>
                    <a:pt x="739" y="0"/>
                    <a:pt x="1" y="738"/>
                    <a:pt x="1" y="1650"/>
                  </a:cubicBezTo>
                  <a:cubicBezTo>
                    <a:pt x="1" y="2562"/>
                    <a:pt x="739" y="3301"/>
                    <a:pt x="1649" y="3301"/>
                  </a:cubicBezTo>
                  <a:cubicBezTo>
                    <a:pt x="2561" y="3301"/>
                    <a:pt x="3299" y="2562"/>
                    <a:pt x="3299" y="1650"/>
                  </a:cubicBezTo>
                  <a:cubicBezTo>
                    <a:pt x="3299" y="738"/>
                    <a:pt x="2561" y="0"/>
                    <a:pt x="16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4"/>
            <p:cNvSpPr/>
            <p:nvPr/>
          </p:nvSpPr>
          <p:spPr>
            <a:xfrm>
              <a:off x="5408911" y="3907105"/>
              <a:ext cx="71442" cy="71442"/>
            </a:xfrm>
            <a:custGeom>
              <a:rect b="b" l="l" r="r" t="t"/>
              <a:pathLst>
                <a:path extrusionOk="0" h="5564" w="5564">
                  <a:moveTo>
                    <a:pt x="2782" y="1"/>
                  </a:moveTo>
                  <a:cubicBezTo>
                    <a:pt x="1246" y="1"/>
                    <a:pt x="1" y="1246"/>
                    <a:pt x="1" y="2782"/>
                  </a:cubicBezTo>
                  <a:cubicBezTo>
                    <a:pt x="1" y="4318"/>
                    <a:pt x="1246" y="5563"/>
                    <a:pt x="2782" y="5563"/>
                  </a:cubicBezTo>
                  <a:cubicBezTo>
                    <a:pt x="4318" y="5563"/>
                    <a:pt x="5563" y="4318"/>
                    <a:pt x="5563" y="2782"/>
                  </a:cubicBezTo>
                  <a:cubicBezTo>
                    <a:pt x="5563" y="1246"/>
                    <a:pt x="4318" y="1"/>
                    <a:pt x="2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4"/>
            <p:cNvSpPr/>
            <p:nvPr/>
          </p:nvSpPr>
          <p:spPr>
            <a:xfrm>
              <a:off x="5289153" y="3822849"/>
              <a:ext cx="21687" cy="21687"/>
            </a:xfrm>
            <a:custGeom>
              <a:rect b="b" l="l" r="r" t="t"/>
              <a:pathLst>
                <a:path extrusionOk="0" h="1689" w="1689">
                  <a:moveTo>
                    <a:pt x="846" y="0"/>
                  </a:moveTo>
                  <a:cubicBezTo>
                    <a:pt x="379" y="0"/>
                    <a:pt x="1" y="379"/>
                    <a:pt x="1" y="845"/>
                  </a:cubicBezTo>
                  <a:cubicBezTo>
                    <a:pt x="1" y="1310"/>
                    <a:pt x="379" y="1688"/>
                    <a:pt x="846" y="1688"/>
                  </a:cubicBezTo>
                  <a:cubicBezTo>
                    <a:pt x="1310" y="1688"/>
                    <a:pt x="1689" y="1310"/>
                    <a:pt x="1689" y="845"/>
                  </a:cubicBezTo>
                  <a:cubicBezTo>
                    <a:pt x="1689" y="379"/>
                    <a:pt x="1310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bg>
      <p:bgPr>
        <a:solidFill>
          <a:schemeClr val="lt2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15"/>
          <p:cNvPicPr preferRelativeResize="0"/>
          <p:nvPr/>
        </p:nvPicPr>
        <p:blipFill rotWithShape="1">
          <a:blip r:embed="rId2">
            <a:alphaModFix amt="50000"/>
          </a:blip>
          <a:srcRect b="7799" l="0" r="0" t="7791"/>
          <a:stretch/>
        </p:blipFill>
        <p:spPr>
          <a:xfrm rot="10800000"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5"/>
          <p:cNvSpPr txBox="1"/>
          <p:nvPr>
            <p:ph type="title"/>
          </p:nvPr>
        </p:nvSpPr>
        <p:spPr>
          <a:xfrm>
            <a:off x="715100" y="1343250"/>
            <a:ext cx="3856800" cy="1649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96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/>
        </p:txBody>
      </p:sp>
      <p:sp>
        <p:nvSpPr>
          <p:cNvPr id="216" name="Google Shape;216;p15"/>
          <p:cNvSpPr txBox="1"/>
          <p:nvPr>
            <p:ph idx="1" type="body"/>
          </p:nvPr>
        </p:nvSpPr>
        <p:spPr>
          <a:xfrm>
            <a:off x="715100" y="2840200"/>
            <a:ext cx="3856800" cy="61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/>
        </p:txBody>
      </p:sp>
      <p:grpSp>
        <p:nvGrpSpPr>
          <p:cNvPr id="217" name="Google Shape;217;p15"/>
          <p:cNvGrpSpPr/>
          <p:nvPr/>
        </p:nvGrpSpPr>
        <p:grpSpPr>
          <a:xfrm flipH="1">
            <a:off x="456865" y="4460940"/>
            <a:ext cx="914283" cy="834964"/>
            <a:chOff x="7077268" y="354300"/>
            <a:chExt cx="642053" cy="586351"/>
          </a:xfrm>
        </p:grpSpPr>
        <p:sp>
          <p:nvSpPr>
            <p:cNvPr id="218" name="Google Shape;218;p15"/>
            <p:cNvSpPr/>
            <p:nvPr/>
          </p:nvSpPr>
          <p:spPr>
            <a:xfrm>
              <a:off x="7077268" y="354300"/>
              <a:ext cx="642053" cy="586351"/>
            </a:xfrm>
            <a:custGeom>
              <a:rect b="b" l="l" r="r" t="t"/>
              <a:pathLst>
                <a:path extrusionOk="0" h="39949" w="43744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5"/>
            <p:cNvSpPr/>
            <p:nvPr/>
          </p:nvSpPr>
          <p:spPr>
            <a:xfrm>
              <a:off x="7346246" y="590921"/>
              <a:ext cx="98016" cy="98046"/>
            </a:xfrm>
            <a:custGeom>
              <a:rect b="b" l="l" r="r" t="t"/>
              <a:pathLst>
                <a:path extrusionOk="0" h="6680" w="6678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" name="Google Shape;220;p15"/>
          <p:cNvGrpSpPr/>
          <p:nvPr/>
        </p:nvGrpSpPr>
        <p:grpSpPr>
          <a:xfrm flipH="1" rot="10800000">
            <a:off x="226781" y="4704543"/>
            <a:ext cx="521543" cy="347751"/>
            <a:chOff x="5142237" y="3822849"/>
            <a:chExt cx="338116" cy="225432"/>
          </a:xfrm>
        </p:grpSpPr>
        <p:sp>
          <p:nvSpPr>
            <p:cNvPr id="221" name="Google Shape;221;p15"/>
            <p:cNvSpPr/>
            <p:nvPr/>
          </p:nvSpPr>
          <p:spPr>
            <a:xfrm>
              <a:off x="5188718" y="3849531"/>
              <a:ext cx="42359" cy="42359"/>
            </a:xfrm>
            <a:custGeom>
              <a:rect b="b" l="l" r="r" t="t"/>
              <a:pathLst>
                <a:path extrusionOk="0" h="3299" w="3299">
                  <a:moveTo>
                    <a:pt x="1648" y="1"/>
                  </a:moveTo>
                  <a:cubicBezTo>
                    <a:pt x="738" y="1"/>
                    <a:pt x="0" y="739"/>
                    <a:pt x="0" y="1651"/>
                  </a:cubicBezTo>
                  <a:cubicBezTo>
                    <a:pt x="0" y="2561"/>
                    <a:pt x="738" y="3299"/>
                    <a:pt x="1648" y="3299"/>
                  </a:cubicBezTo>
                  <a:cubicBezTo>
                    <a:pt x="2560" y="3299"/>
                    <a:pt x="3298" y="2561"/>
                    <a:pt x="3298" y="1651"/>
                  </a:cubicBezTo>
                  <a:cubicBezTo>
                    <a:pt x="3298" y="739"/>
                    <a:pt x="2560" y="1"/>
                    <a:pt x="1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5142237" y="4005896"/>
              <a:ext cx="42359" cy="42385"/>
            </a:xfrm>
            <a:custGeom>
              <a:rect b="b" l="l" r="r" t="t"/>
              <a:pathLst>
                <a:path extrusionOk="0" h="3301" w="3299">
                  <a:moveTo>
                    <a:pt x="1649" y="0"/>
                  </a:moveTo>
                  <a:cubicBezTo>
                    <a:pt x="739" y="0"/>
                    <a:pt x="1" y="738"/>
                    <a:pt x="1" y="1650"/>
                  </a:cubicBezTo>
                  <a:cubicBezTo>
                    <a:pt x="1" y="2562"/>
                    <a:pt x="739" y="3301"/>
                    <a:pt x="1649" y="3301"/>
                  </a:cubicBezTo>
                  <a:cubicBezTo>
                    <a:pt x="2561" y="3301"/>
                    <a:pt x="3299" y="2562"/>
                    <a:pt x="3299" y="1650"/>
                  </a:cubicBezTo>
                  <a:cubicBezTo>
                    <a:pt x="3299" y="738"/>
                    <a:pt x="2561" y="0"/>
                    <a:pt x="16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5408911" y="3907105"/>
              <a:ext cx="71442" cy="71442"/>
            </a:xfrm>
            <a:custGeom>
              <a:rect b="b" l="l" r="r" t="t"/>
              <a:pathLst>
                <a:path extrusionOk="0" h="5564" w="5564">
                  <a:moveTo>
                    <a:pt x="2782" y="1"/>
                  </a:moveTo>
                  <a:cubicBezTo>
                    <a:pt x="1246" y="1"/>
                    <a:pt x="1" y="1246"/>
                    <a:pt x="1" y="2782"/>
                  </a:cubicBezTo>
                  <a:cubicBezTo>
                    <a:pt x="1" y="4318"/>
                    <a:pt x="1246" y="5563"/>
                    <a:pt x="2782" y="5563"/>
                  </a:cubicBezTo>
                  <a:cubicBezTo>
                    <a:pt x="4318" y="5563"/>
                    <a:pt x="5563" y="4318"/>
                    <a:pt x="5563" y="2782"/>
                  </a:cubicBezTo>
                  <a:cubicBezTo>
                    <a:pt x="5563" y="1246"/>
                    <a:pt x="4318" y="1"/>
                    <a:pt x="2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5"/>
            <p:cNvSpPr/>
            <p:nvPr/>
          </p:nvSpPr>
          <p:spPr>
            <a:xfrm>
              <a:off x="5289153" y="3822849"/>
              <a:ext cx="21687" cy="21687"/>
            </a:xfrm>
            <a:custGeom>
              <a:rect b="b" l="l" r="r" t="t"/>
              <a:pathLst>
                <a:path extrusionOk="0" h="1689" w="1689">
                  <a:moveTo>
                    <a:pt x="846" y="0"/>
                  </a:moveTo>
                  <a:cubicBezTo>
                    <a:pt x="379" y="0"/>
                    <a:pt x="1" y="379"/>
                    <a:pt x="1" y="845"/>
                  </a:cubicBezTo>
                  <a:cubicBezTo>
                    <a:pt x="1" y="1310"/>
                    <a:pt x="379" y="1688"/>
                    <a:pt x="846" y="1688"/>
                  </a:cubicBezTo>
                  <a:cubicBezTo>
                    <a:pt x="1310" y="1688"/>
                    <a:pt x="1689" y="1310"/>
                    <a:pt x="1689" y="845"/>
                  </a:cubicBezTo>
                  <a:cubicBezTo>
                    <a:pt x="1689" y="379"/>
                    <a:pt x="1310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" name="Google Shape;225;p15"/>
          <p:cNvGrpSpPr/>
          <p:nvPr/>
        </p:nvGrpSpPr>
        <p:grpSpPr>
          <a:xfrm flipH="1">
            <a:off x="-152392" y="4110178"/>
            <a:ext cx="424244" cy="437787"/>
            <a:chOff x="8884746" y="289993"/>
            <a:chExt cx="297924" cy="307435"/>
          </a:xfrm>
        </p:grpSpPr>
        <p:sp>
          <p:nvSpPr>
            <p:cNvPr id="226" name="Google Shape;226;p15"/>
            <p:cNvSpPr/>
            <p:nvPr/>
          </p:nvSpPr>
          <p:spPr>
            <a:xfrm>
              <a:off x="8884746" y="289993"/>
              <a:ext cx="297924" cy="307435"/>
            </a:xfrm>
            <a:custGeom>
              <a:rect b="b" l="l" r="r" t="t"/>
              <a:pathLst>
                <a:path extrusionOk="0" h="20946" w="20298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8992875" y="422659"/>
              <a:ext cx="54688" cy="47893"/>
            </a:xfrm>
            <a:custGeom>
              <a:rect b="b" l="l" r="r" t="t"/>
              <a:pathLst>
                <a:path extrusionOk="0" h="3263" w="3726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">
    <p:bg>
      <p:bgPr>
        <a:solidFill>
          <a:schemeClr val="lt2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16"/>
          <p:cNvPicPr preferRelativeResize="0"/>
          <p:nvPr/>
        </p:nvPicPr>
        <p:blipFill rotWithShape="1">
          <a:blip r:embed="rId2">
            <a:alphaModFix amt="50000"/>
          </a:blip>
          <a:srcRect b="7799" l="0" r="0" t="7791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6"/>
          <p:cNvSpPr txBox="1"/>
          <p:nvPr>
            <p:ph type="title"/>
          </p:nvPr>
        </p:nvSpPr>
        <p:spPr>
          <a:xfrm>
            <a:off x="1127925" y="1392175"/>
            <a:ext cx="2590200" cy="1248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/>
        </p:txBody>
      </p:sp>
      <p:sp>
        <p:nvSpPr>
          <p:cNvPr id="231" name="Google Shape;231;p16"/>
          <p:cNvSpPr txBox="1"/>
          <p:nvPr>
            <p:ph idx="1" type="body"/>
          </p:nvPr>
        </p:nvSpPr>
        <p:spPr>
          <a:xfrm>
            <a:off x="1127925" y="2641075"/>
            <a:ext cx="2590200" cy="1027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/>
        </p:txBody>
      </p:sp>
      <p:grpSp>
        <p:nvGrpSpPr>
          <p:cNvPr id="232" name="Google Shape;232;p16"/>
          <p:cNvGrpSpPr/>
          <p:nvPr/>
        </p:nvGrpSpPr>
        <p:grpSpPr>
          <a:xfrm>
            <a:off x="8229716" y="297958"/>
            <a:ext cx="914283" cy="834964"/>
            <a:chOff x="7077268" y="354300"/>
            <a:chExt cx="642053" cy="586351"/>
          </a:xfrm>
        </p:grpSpPr>
        <p:sp>
          <p:nvSpPr>
            <p:cNvPr id="233" name="Google Shape;233;p16"/>
            <p:cNvSpPr/>
            <p:nvPr/>
          </p:nvSpPr>
          <p:spPr>
            <a:xfrm>
              <a:off x="7077268" y="354300"/>
              <a:ext cx="642053" cy="586351"/>
            </a:xfrm>
            <a:custGeom>
              <a:rect b="b" l="l" r="r" t="t"/>
              <a:pathLst>
                <a:path extrusionOk="0" h="39949" w="43744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7346246" y="590921"/>
              <a:ext cx="98016" cy="98046"/>
            </a:xfrm>
            <a:custGeom>
              <a:rect b="b" l="l" r="r" t="t"/>
              <a:pathLst>
                <a:path extrusionOk="0" h="6680" w="6678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5" name="Google Shape;235;p16"/>
          <p:cNvGrpSpPr/>
          <p:nvPr/>
        </p:nvGrpSpPr>
        <p:grpSpPr>
          <a:xfrm>
            <a:off x="7371735" y="272984"/>
            <a:ext cx="424244" cy="437787"/>
            <a:chOff x="8884746" y="289993"/>
            <a:chExt cx="297924" cy="307435"/>
          </a:xfrm>
        </p:grpSpPr>
        <p:sp>
          <p:nvSpPr>
            <p:cNvPr id="236" name="Google Shape;236;p16"/>
            <p:cNvSpPr/>
            <p:nvPr/>
          </p:nvSpPr>
          <p:spPr>
            <a:xfrm>
              <a:off x="8884746" y="289993"/>
              <a:ext cx="297924" cy="307435"/>
            </a:xfrm>
            <a:custGeom>
              <a:rect b="b" l="l" r="r" t="t"/>
              <a:pathLst>
                <a:path extrusionOk="0" h="20946" w="20298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8992875" y="422659"/>
              <a:ext cx="54688" cy="47893"/>
            </a:xfrm>
            <a:custGeom>
              <a:rect b="b" l="l" r="r" t="t"/>
              <a:pathLst>
                <a:path extrusionOk="0" h="3263" w="3726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" name="Google Shape;238;p16"/>
          <p:cNvGrpSpPr/>
          <p:nvPr/>
        </p:nvGrpSpPr>
        <p:grpSpPr>
          <a:xfrm>
            <a:off x="8083596" y="-9"/>
            <a:ext cx="292256" cy="244488"/>
            <a:chOff x="2737973" y="2879366"/>
            <a:chExt cx="255670" cy="213863"/>
          </a:xfrm>
        </p:grpSpPr>
        <p:sp>
          <p:nvSpPr>
            <p:cNvPr id="239" name="Google Shape;239;p16"/>
            <p:cNvSpPr/>
            <p:nvPr/>
          </p:nvSpPr>
          <p:spPr>
            <a:xfrm>
              <a:off x="2842619" y="2947251"/>
              <a:ext cx="67551" cy="67551"/>
            </a:xfrm>
            <a:custGeom>
              <a:rect b="b" l="l" r="r" t="t"/>
              <a:pathLst>
                <a:path extrusionOk="0" h="5261" w="5261">
                  <a:moveTo>
                    <a:pt x="2630" y="0"/>
                  </a:moveTo>
                  <a:cubicBezTo>
                    <a:pt x="1177" y="0"/>
                    <a:pt x="1" y="1177"/>
                    <a:pt x="1" y="2631"/>
                  </a:cubicBezTo>
                  <a:cubicBezTo>
                    <a:pt x="1" y="4084"/>
                    <a:pt x="1177" y="5260"/>
                    <a:pt x="2630" y="5260"/>
                  </a:cubicBezTo>
                  <a:cubicBezTo>
                    <a:pt x="4085" y="5260"/>
                    <a:pt x="5261" y="4084"/>
                    <a:pt x="5261" y="2631"/>
                  </a:cubicBezTo>
                  <a:cubicBezTo>
                    <a:pt x="5261" y="1177"/>
                    <a:pt x="4085" y="0"/>
                    <a:pt x="2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2737973" y="2959051"/>
              <a:ext cx="38957" cy="38931"/>
            </a:xfrm>
            <a:custGeom>
              <a:rect b="b" l="l" r="r" t="t"/>
              <a:pathLst>
                <a:path extrusionOk="0" h="3032" w="3034">
                  <a:moveTo>
                    <a:pt x="1517" y="0"/>
                  </a:moveTo>
                  <a:cubicBezTo>
                    <a:pt x="679" y="0"/>
                    <a:pt x="0" y="679"/>
                    <a:pt x="0" y="1515"/>
                  </a:cubicBezTo>
                  <a:cubicBezTo>
                    <a:pt x="0" y="2353"/>
                    <a:pt x="679" y="3032"/>
                    <a:pt x="1517" y="3032"/>
                  </a:cubicBezTo>
                  <a:cubicBezTo>
                    <a:pt x="2355" y="3032"/>
                    <a:pt x="3034" y="2353"/>
                    <a:pt x="3034" y="1515"/>
                  </a:cubicBezTo>
                  <a:cubicBezTo>
                    <a:pt x="3034" y="679"/>
                    <a:pt x="2355" y="0"/>
                    <a:pt x="1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954712" y="2879366"/>
              <a:ext cx="38931" cy="38969"/>
            </a:xfrm>
            <a:custGeom>
              <a:rect b="b" l="l" r="r" t="t"/>
              <a:pathLst>
                <a:path extrusionOk="0" h="3035" w="3032">
                  <a:moveTo>
                    <a:pt x="1515" y="1"/>
                  </a:moveTo>
                  <a:cubicBezTo>
                    <a:pt x="679" y="1"/>
                    <a:pt x="0" y="680"/>
                    <a:pt x="0" y="1518"/>
                  </a:cubicBezTo>
                  <a:cubicBezTo>
                    <a:pt x="0" y="2356"/>
                    <a:pt x="679" y="3035"/>
                    <a:pt x="1515" y="3035"/>
                  </a:cubicBezTo>
                  <a:cubicBezTo>
                    <a:pt x="2353" y="3035"/>
                    <a:pt x="3032" y="2356"/>
                    <a:pt x="3032" y="1518"/>
                  </a:cubicBezTo>
                  <a:cubicBezTo>
                    <a:pt x="3032" y="680"/>
                    <a:pt x="2353" y="1"/>
                    <a:pt x="1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900437" y="3073738"/>
              <a:ext cx="19491" cy="19491"/>
            </a:xfrm>
            <a:custGeom>
              <a:rect b="b" l="l" r="r" t="t"/>
              <a:pathLst>
                <a:path extrusionOk="0" h="1518" w="1518">
                  <a:moveTo>
                    <a:pt x="758" y="0"/>
                  </a:moveTo>
                  <a:cubicBezTo>
                    <a:pt x="339" y="0"/>
                    <a:pt x="1" y="338"/>
                    <a:pt x="1" y="757"/>
                  </a:cubicBezTo>
                  <a:cubicBezTo>
                    <a:pt x="1" y="1177"/>
                    <a:pt x="339" y="1517"/>
                    <a:pt x="758" y="1517"/>
                  </a:cubicBezTo>
                  <a:cubicBezTo>
                    <a:pt x="1177" y="1517"/>
                    <a:pt x="1518" y="1177"/>
                    <a:pt x="1518" y="757"/>
                  </a:cubicBezTo>
                  <a:cubicBezTo>
                    <a:pt x="1518" y="338"/>
                    <a:pt x="1177" y="0"/>
                    <a:pt x="7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3" name="Google Shape;243;p16"/>
          <p:cNvGrpSpPr/>
          <p:nvPr/>
        </p:nvGrpSpPr>
        <p:grpSpPr>
          <a:xfrm flipH="1">
            <a:off x="609265" y="4308540"/>
            <a:ext cx="914283" cy="834964"/>
            <a:chOff x="7077268" y="354300"/>
            <a:chExt cx="642053" cy="586351"/>
          </a:xfrm>
        </p:grpSpPr>
        <p:sp>
          <p:nvSpPr>
            <p:cNvPr id="244" name="Google Shape;244;p16"/>
            <p:cNvSpPr/>
            <p:nvPr/>
          </p:nvSpPr>
          <p:spPr>
            <a:xfrm>
              <a:off x="7077268" y="354300"/>
              <a:ext cx="642053" cy="586351"/>
            </a:xfrm>
            <a:custGeom>
              <a:rect b="b" l="l" r="r" t="t"/>
              <a:pathLst>
                <a:path extrusionOk="0" h="39949" w="43744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7346246" y="590921"/>
              <a:ext cx="98016" cy="98046"/>
            </a:xfrm>
            <a:custGeom>
              <a:rect b="b" l="l" r="r" t="t"/>
              <a:pathLst>
                <a:path extrusionOk="0" h="6680" w="6678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" name="Google Shape;246;p16"/>
          <p:cNvGrpSpPr/>
          <p:nvPr/>
        </p:nvGrpSpPr>
        <p:grpSpPr>
          <a:xfrm flipH="1" rot="10800000">
            <a:off x="379181" y="4552143"/>
            <a:ext cx="521543" cy="347751"/>
            <a:chOff x="5142237" y="3822849"/>
            <a:chExt cx="338116" cy="225432"/>
          </a:xfrm>
        </p:grpSpPr>
        <p:sp>
          <p:nvSpPr>
            <p:cNvPr id="247" name="Google Shape;247;p16"/>
            <p:cNvSpPr/>
            <p:nvPr/>
          </p:nvSpPr>
          <p:spPr>
            <a:xfrm>
              <a:off x="5188718" y="3849531"/>
              <a:ext cx="42359" cy="42359"/>
            </a:xfrm>
            <a:custGeom>
              <a:rect b="b" l="l" r="r" t="t"/>
              <a:pathLst>
                <a:path extrusionOk="0" h="3299" w="3299">
                  <a:moveTo>
                    <a:pt x="1648" y="1"/>
                  </a:moveTo>
                  <a:cubicBezTo>
                    <a:pt x="738" y="1"/>
                    <a:pt x="0" y="739"/>
                    <a:pt x="0" y="1651"/>
                  </a:cubicBezTo>
                  <a:cubicBezTo>
                    <a:pt x="0" y="2561"/>
                    <a:pt x="738" y="3299"/>
                    <a:pt x="1648" y="3299"/>
                  </a:cubicBezTo>
                  <a:cubicBezTo>
                    <a:pt x="2560" y="3299"/>
                    <a:pt x="3298" y="2561"/>
                    <a:pt x="3298" y="1651"/>
                  </a:cubicBezTo>
                  <a:cubicBezTo>
                    <a:pt x="3298" y="739"/>
                    <a:pt x="2560" y="1"/>
                    <a:pt x="1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5142237" y="4005896"/>
              <a:ext cx="42359" cy="42385"/>
            </a:xfrm>
            <a:custGeom>
              <a:rect b="b" l="l" r="r" t="t"/>
              <a:pathLst>
                <a:path extrusionOk="0" h="3301" w="3299">
                  <a:moveTo>
                    <a:pt x="1649" y="0"/>
                  </a:moveTo>
                  <a:cubicBezTo>
                    <a:pt x="739" y="0"/>
                    <a:pt x="1" y="738"/>
                    <a:pt x="1" y="1650"/>
                  </a:cubicBezTo>
                  <a:cubicBezTo>
                    <a:pt x="1" y="2562"/>
                    <a:pt x="739" y="3301"/>
                    <a:pt x="1649" y="3301"/>
                  </a:cubicBezTo>
                  <a:cubicBezTo>
                    <a:pt x="2561" y="3301"/>
                    <a:pt x="3299" y="2562"/>
                    <a:pt x="3299" y="1650"/>
                  </a:cubicBezTo>
                  <a:cubicBezTo>
                    <a:pt x="3299" y="738"/>
                    <a:pt x="2561" y="0"/>
                    <a:pt x="16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5408911" y="3907105"/>
              <a:ext cx="71442" cy="71442"/>
            </a:xfrm>
            <a:custGeom>
              <a:rect b="b" l="l" r="r" t="t"/>
              <a:pathLst>
                <a:path extrusionOk="0" h="5564" w="5564">
                  <a:moveTo>
                    <a:pt x="2782" y="1"/>
                  </a:moveTo>
                  <a:cubicBezTo>
                    <a:pt x="1246" y="1"/>
                    <a:pt x="1" y="1246"/>
                    <a:pt x="1" y="2782"/>
                  </a:cubicBezTo>
                  <a:cubicBezTo>
                    <a:pt x="1" y="4318"/>
                    <a:pt x="1246" y="5563"/>
                    <a:pt x="2782" y="5563"/>
                  </a:cubicBezTo>
                  <a:cubicBezTo>
                    <a:pt x="4318" y="5563"/>
                    <a:pt x="5563" y="4318"/>
                    <a:pt x="5563" y="2782"/>
                  </a:cubicBezTo>
                  <a:cubicBezTo>
                    <a:pt x="5563" y="1246"/>
                    <a:pt x="4318" y="1"/>
                    <a:pt x="2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5289153" y="3822849"/>
              <a:ext cx="21687" cy="21687"/>
            </a:xfrm>
            <a:custGeom>
              <a:rect b="b" l="l" r="r" t="t"/>
              <a:pathLst>
                <a:path extrusionOk="0" h="1689" w="1689">
                  <a:moveTo>
                    <a:pt x="846" y="0"/>
                  </a:moveTo>
                  <a:cubicBezTo>
                    <a:pt x="379" y="0"/>
                    <a:pt x="1" y="379"/>
                    <a:pt x="1" y="845"/>
                  </a:cubicBezTo>
                  <a:cubicBezTo>
                    <a:pt x="1" y="1310"/>
                    <a:pt x="379" y="1688"/>
                    <a:pt x="846" y="1688"/>
                  </a:cubicBezTo>
                  <a:cubicBezTo>
                    <a:pt x="1310" y="1688"/>
                    <a:pt x="1689" y="1310"/>
                    <a:pt x="1689" y="845"/>
                  </a:cubicBezTo>
                  <a:cubicBezTo>
                    <a:pt x="1689" y="379"/>
                    <a:pt x="1310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" name="Google Shape;251;p16"/>
          <p:cNvGrpSpPr/>
          <p:nvPr/>
        </p:nvGrpSpPr>
        <p:grpSpPr>
          <a:xfrm flipH="1">
            <a:off x="8" y="3957778"/>
            <a:ext cx="424244" cy="437787"/>
            <a:chOff x="8884746" y="289993"/>
            <a:chExt cx="297924" cy="307435"/>
          </a:xfrm>
        </p:grpSpPr>
        <p:sp>
          <p:nvSpPr>
            <p:cNvPr id="252" name="Google Shape;252;p16"/>
            <p:cNvSpPr/>
            <p:nvPr/>
          </p:nvSpPr>
          <p:spPr>
            <a:xfrm>
              <a:off x="8884746" y="289993"/>
              <a:ext cx="297924" cy="307435"/>
            </a:xfrm>
            <a:custGeom>
              <a:rect b="b" l="l" r="r" t="t"/>
              <a:pathLst>
                <a:path extrusionOk="0" h="20946" w="20298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8992875" y="422659"/>
              <a:ext cx="54688" cy="47893"/>
            </a:xfrm>
            <a:custGeom>
              <a:rect b="b" l="l" r="r" t="t"/>
              <a:pathLst>
                <a:path extrusionOk="0" h="3263" w="3726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">
    <p:bg>
      <p:bgPr>
        <a:solidFill>
          <a:schemeClr val="lt2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17"/>
          <p:cNvPicPr preferRelativeResize="0"/>
          <p:nvPr/>
        </p:nvPicPr>
        <p:blipFill rotWithShape="1">
          <a:blip r:embed="rId2">
            <a:alphaModFix amt="50000"/>
          </a:blip>
          <a:srcRect b="15590" l="0" r="0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7"/>
          <p:cNvSpPr txBox="1"/>
          <p:nvPr>
            <p:ph type="title"/>
          </p:nvPr>
        </p:nvSpPr>
        <p:spPr>
          <a:xfrm>
            <a:off x="4976190" y="1392175"/>
            <a:ext cx="2590200" cy="1248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/>
        </p:txBody>
      </p:sp>
      <p:sp>
        <p:nvSpPr>
          <p:cNvPr id="257" name="Google Shape;257;p17"/>
          <p:cNvSpPr txBox="1"/>
          <p:nvPr>
            <p:ph idx="1" type="body"/>
          </p:nvPr>
        </p:nvSpPr>
        <p:spPr>
          <a:xfrm>
            <a:off x="4976190" y="2641075"/>
            <a:ext cx="2590200" cy="1027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/>
        </p:txBody>
      </p:sp>
      <p:grpSp>
        <p:nvGrpSpPr>
          <p:cNvPr id="258" name="Google Shape;258;p17"/>
          <p:cNvGrpSpPr/>
          <p:nvPr/>
        </p:nvGrpSpPr>
        <p:grpSpPr>
          <a:xfrm>
            <a:off x="7620460" y="4308545"/>
            <a:ext cx="914283" cy="834964"/>
            <a:chOff x="7077268" y="354300"/>
            <a:chExt cx="642053" cy="586351"/>
          </a:xfrm>
        </p:grpSpPr>
        <p:sp>
          <p:nvSpPr>
            <p:cNvPr id="259" name="Google Shape;259;p17"/>
            <p:cNvSpPr/>
            <p:nvPr/>
          </p:nvSpPr>
          <p:spPr>
            <a:xfrm>
              <a:off x="7077268" y="354300"/>
              <a:ext cx="642053" cy="586351"/>
            </a:xfrm>
            <a:custGeom>
              <a:rect b="b" l="l" r="r" t="t"/>
              <a:pathLst>
                <a:path extrusionOk="0" h="39949" w="43744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7"/>
            <p:cNvSpPr/>
            <p:nvPr/>
          </p:nvSpPr>
          <p:spPr>
            <a:xfrm>
              <a:off x="7346246" y="590921"/>
              <a:ext cx="98016" cy="98046"/>
            </a:xfrm>
            <a:custGeom>
              <a:rect b="b" l="l" r="r" t="t"/>
              <a:pathLst>
                <a:path extrusionOk="0" h="6680" w="6678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" name="Google Shape;261;p17"/>
          <p:cNvGrpSpPr/>
          <p:nvPr/>
        </p:nvGrpSpPr>
        <p:grpSpPr>
          <a:xfrm rot="10800000">
            <a:off x="8243283" y="4552148"/>
            <a:ext cx="521543" cy="347751"/>
            <a:chOff x="5142237" y="3822849"/>
            <a:chExt cx="338116" cy="225432"/>
          </a:xfrm>
        </p:grpSpPr>
        <p:sp>
          <p:nvSpPr>
            <p:cNvPr id="262" name="Google Shape;262;p17"/>
            <p:cNvSpPr/>
            <p:nvPr/>
          </p:nvSpPr>
          <p:spPr>
            <a:xfrm>
              <a:off x="5188718" y="3849531"/>
              <a:ext cx="42359" cy="42359"/>
            </a:xfrm>
            <a:custGeom>
              <a:rect b="b" l="l" r="r" t="t"/>
              <a:pathLst>
                <a:path extrusionOk="0" h="3299" w="3299">
                  <a:moveTo>
                    <a:pt x="1648" y="1"/>
                  </a:moveTo>
                  <a:cubicBezTo>
                    <a:pt x="738" y="1"/>
                    <a:pt x="0" y="739"/>
                    <a:pt x="0" y="1651"/>
                  </a:cubicBezTo>
                  <a:cubicBezTo>
                    <a:pt x="0" y="2561"/>
                    <a:pt x="738" y="3299"/>
                    <a:pt x="1648" y="3299"/>
                  </a:cubicBezTo>
                  <a:cubicBezTo>
                    <a:pt x="2560" y="3299"/>
                    <a:pt x="3298" y="2561"/>
                    <a:pt x="3298" y="1651"/>
                  </a:cubicBezTo>
                  <a:cubicBezTo>
                    <a:pt x="3298" y="739"/>
                    <a:pt x="2560" y="1"/>
                    <a:pt x="1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7"/>
            <p:cNvSpPr/>
            <p:nvPr/>
          </p:nvSpPr>
          <p:spPr>
            <a:xfrm>
              <a:off x="5142237" y="4005896"/>
              <a:ext cx="42359" cy="42385"/>
            </a:xfrm>
            <a:custGeom>
              <a:rect b="b" l="l" r="r" t="t"/>
              <a:pathLst>
                <a:path extrusionOk="0" h="3301" w="3299">
                  <a:moveTo>
                    <a:pt x="1649" y="0"/>
                  </a:moveTo>
                  <a:cubicBezTo>
                    <a:pt x="739" y="0"/>
                    <a:pt x="1" y="738"/>
                    <a:pt x="1" y="1650"/>
                  </a:cubicBezTo>
                  <a:cubicBezTo>
                    <a:pt x="1" y="2562"/>
                    <a:pt x="739" y="3301"/>
                    <a:pt x="1649" y="3301"/>
                  </a:cubicBezTo>
                  <a:cubicBezTo>
                    <a:pt x="2561" y="3301"/>
                    <a:pt x="3299" y="2562"/>
                    <a:pt x="3299" y="1650"/>
                  </a:cubicBezTo>
                  <a:cubicBezTo>
                    <a:pt x="3299" y="738"/>
                    <a:pt x="2561" y="0"/>
                    <a:pt x="16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7"/>
            <p:cNvSpPr/>
            <p:nvPr/>
          </p:nvSpPr>
          <p:spPr>
            <a:xfrm>
              <a:off x="5408911" y="3907105"/>
              <a:ext cx="71442" cy="71442"/>
            </a:xfrm>
            <a:custGeom>
              <a:rect b="b" l="l" r="r" t="t"/>
              <a:pathLst>
                <a:path extrusionOk="0" h="5564" w="5564">
                  <a:moveTo>
                    <a:pt x="2782" y="1"/>
                  </a:moveTo>
                  <a:cubicBezTo>
                    <a:pt x="1246" y="1"/>
                    <a:pt x="1" y="1246"/>
                    <a:pt x="1" y="2782"/>
                  </a:cubicBezTo>
                  <a:cubicBezTo>
                    <a:pt x="1" y="4318"/>
                    <a:pt x="1246" y="5563"/>
                    <a:pt x="2782" y="5563"/>
                  </a:cubicBezTo>
                  <a:cubicBezTo>
                    <a:pt x="4318" y="5563"/>
                    <a:pt x="5563" y="4318"/>
                    <a:pt x="5563" y="2782"/>
                  </a:cubicBezTo>
                  <a:cubicBezTo>
                    <a:pt x="5563" y="1246"/>
                    <a:pt x="4318" y="1"/>
                    <a:pt x="2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7"/>
            <p:cNvSpPr/>
            <p:nvPr/>
          </p:nvSpPr>
          <p:spPr>
            <a:xfrm>
              <a:off x="5289153" y="3822849"/>
              <a:ext cx="21687" cy="21687"/>
            </a:xfrm>
            <a:custGeom>
              <a:rect b="b" l="l" r="r" t="t"/>
              <a:pathLst>
                <a:path extrusionOk="0" h="1689" w="1689">
                  <a:moveTo>
                    <a:pt x="846" y="0"/>
                  </a:moveTo>
                  <a:cubicBezTo>
                    <a:pt x="379" y="0"/>
                    <a:pt x="1" y="379"/>
                    <a:pt x="1" y="845"/>
                  </a:cubicBezTo>
                  <a:cubicBezTo>
                    <a:pt x="1" y="1310"/>
                    <a:pt x="379" y="1688"/>
                    <a:pt x="846" y="1688"/>
                  </a:cubicBezTo>
                  <a:cubicBezTo>
                    <a:pt x="1310" y="1688"/>
                    <a:pt x="1689" y="1310"/>
                    <a:pt x="1689" y="845"/>
                  </a:cubicBezTo>
                  <a:cubicBezTo>
                    <a:pt x="1689" y="379"/>
                    <a:pt x="1310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" name="Google Shape;266;p17"/>
          <p:cNvGrpSpPr/>
          <p:nvPr/>
        </p:nvGrpSpPr>
        <p:grpSpPr>
          <a:xfrm>
            <a:off x="8719756" y="3957783"/>
            <a:ext cx="424244" cy="437787"/>
            <a:chOff x="8884746" y="289993"/>
            <a:chExt cx="297924" cy="307435"/>
          </a:xfrm>
        </p:grpSpPr>
        <p:sp>
          <p:nvSpPr>
            <p:cNvPr id="267" name="Google Shape;267;p17"/>
            <p:cNvSpPr/>
            <p:nvPr/>
          </p:nvSpPr>
          <p:spPr>
            <a:xfrm>
              <a:off x="8884746" y="289993"/>
              <a:ext cx="297924" cy="307435"/>
            </a:xfrm>
            <a:custGeom>
              <a:rect b="b" l="l" r="r" t="t"/>
              <a:pathLst>
                <a:path extrusionOk="0" h="20946" w="20298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7"/>
            <p:cNvSpPr/>
            <p:nvPr/>
          </p:nvSpPr>
          <p:spPr>
            <a:xfrm>
              <a:off x="8992875" y="422659"/>
              <a:ext cx="54688" cy="47893"/>
            </a:xfrm>
            <a:custGeom>
              <a:rect b="b" l="l" r="r" t="t"/>
              <a:pathLst>
                <a:path extrusionOk="0" h="3263" w="3726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">
    <p:bg>
      <p:bgPr>
        <a:solidFill>
          <a:schemeClr val="lt2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18"/>
          <p:cNvPicPr preferRelativeResize="0"/>
          <p:nvPr/>
        </p:nvPicPr>
        <p:blipFill rotWithShape="1">
          <a:blip r:embed="rId2">
            <a:alphaModFix amt="50000"/>
          </a:blip>
          <a:srcRect b="7799" l="0" r="0" t="7791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8"/>
          <p:cNvSpPr txBox="1"/>
          <p:nvPr>
            <p:ph type="title"/>
          </p:nvPr>
        </p:nvSpPr>
        <p:spPr>
          <a:xfrm>
            <a:off x="1579200" y="1392175"/>
            <a:ext cx="2590200" cy="1248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/>
        </p:txBody>
      </p:sp>
      <p:sp>
        <p:nvSpPr>
          <p:cNvPr id="272" name="Google Shape;272;p18"/>
          <p:cNvSpPr txBox="1"/>
          <p:nvPr>
            <p:ph idx="1" type="body"/>
          </p:nvPr>
        </p:nvSpPr>
        <p:spPr>
          <a:xfrm>
            <a:off x="1579200" y="2641075"/>
            <a:ext cx="2590200" cy="1027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/>
        </p:txBody>
      </p:sp>
      <p:grpSp>
        <p:nvGrpSpPr>
          <p:cNvPr id="273" name="Google Shape;273;p18"/>
          <p:cNvGrpSpPr/>
          <p:nvPr/>
        </p:nvGrpSpPr>
        <p:grpSpPr>
          <a:xfrm>
            <a:off x="761666" y="8"/>
            <a:ext cx="914283" cy="834964"/>
            <a:chOff x="7077268" y="354300"/>
            <a:chExt cx="642053" cy="586351"/>
          </a:xfrm>
        </p:grpSpPr>
        <p:sp>
          <p:nvSpPr>
            <p:cNvPr id="274" name="Google Shape;274;p18"/>
            <p:cNvSpPr/>
            <p:nvPr/>
          </p:nvSpPr>
          <p:spPr>
            <a:xfrm>
              <a:off x="7077268" y="354300"/>
              <a:ext cx="642053" cy="586351"/>
            </a:xfrm>
            <a:custGeom>
              <a:rect b="b" l="l" r="r" t="t"/>
              <a:pathLst>
                <a:path extrusionOk="0" h="39949" w="43744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7346246" y="590921"/>
              <a:ext cx="98016" cy="98046"/>
            </a:xfrm>
            <a:custGeom>
              <a:rect b="b" l="l" r="r" t="t"/>
              <a:pathLst>
                <a:path extrusionOk="0" h="6680" w="6678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" name="Google Shape;276;p18"/>
          <p:cNvGrpSpPr/>
          <p:nvPr/>
        </p:nvGrpSpPr>
        <p:grpSpPr>
          <a:xfrm>
            <a:off x="454333" y="310143"/>
            <a:ext cx="521543" cy="347751"/>
            <a:chOff x="5142237" y="3822849"/>
            <a:chExt cx="338116" cy="225432"/>
          </a:xfrm>
        </p:grpSpPr>
        <p:sp>
          <p:nvSpPr>
            <p:cNvPr id="277" name="Google Shape;277;p18"/>
            <p:cNvSpPr/>
            <p:nvPr/>
          </p:nvSpPr>
          <p:spPr>
            <a:xfrm>
              <a:off x="5188718" y="3849531"/>
              <a:ext cx="42359" cy="42359"/>
            </a:xfrm>
            <a:custGeom>
              <a:rect b="b" l="l" r="r" t="t"/>
              <a:pathLst>
                <a:path extrusionOk="0" h="3299" w="3299">
                  <a:moveTo>
                    <a:pt x="1648" y="1"/>
                  </a:moveTo>
                  <a:cubicBezTo>
                    <a:pt x="738" y="1"/>
                    <a:pt x="0" y="739"/>
                    <a:pt x="0" y="1651"/>
                  </a:cubicBezTo>
                  <a:cubicBezTo>
                    <a:pt x="0" y="2561"/>
                    <a:pt x="738" y="3299"/>
                    <a:pt x="1648" y="3299"/>
                  </a:cubicBezTo>
                  <a:cubicBezTo>
                    <a:pt x="2560" y="3299"/>
                    <a:pt x="3298" y="2561"/>
                    <a:pt x="3298" y="1651"/>
                  </a:cubicBezTo>
                  <a:cubicBezTo>
                    <a:pt x="3298" y="739"/>
                    <a:pt x="2560" y="1"/>
                    <a:pt x="1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5142237" y="4005896"/>
              <a:ext cx="42359" cy="42385"/>
            </a:xfrm>
            <a:custGeom>
              <a:rect b="b" l="l" r="r" t="t"/>
              <a:pathLst>
                <a:path extrusionOk="0" h="3301" w="3299">
                  <a:moveTo>
                    <a:pt x="1649" y="0"/>
                  </a:moveTo>
                  <a:cubicBezTo>
                    <a:pt x="739" y="0"/>
                    <a:pt x="1" y="738"/>
                    <a:pt x="1" y="1650"/>
                  </a:cubicBezTo>
                  <a:cubicBezTo>
                    <a:pt x="1" y="2562"/>
                    <a:pt x="739" y="3301"/>
                    <a:pt x="1649" y="3301"/>
                  </a:cubicBezTo>
                  <a:cubicBezTo>
                    <a:pt x="2561" y="3301"/>
                    <a:pt x="3299" y="2562"/>
                    <a:pt x="3299" y="1650"/>
                  </a:cubicBezTo>
                  <a:cubicBezTo>
                    <a:pt x="3299" y="738"/>
                    <a:pt x="2561" y="0"/>
                    <a:pt x="16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5408911" y="3907105"/>
              <a:ext cx="71442" cy="71442"/>
            </a:xfrm>
            <a:custGeom>
              <a:rect b="b" l="l" r="r" t="t"/>
              <a:pathLst>
                <a:path extrusionOk="0" h="5564" w="5564">
                  <a:moveTo>
                    <a:pt x="2782" y="1"/>
                  </a:moveTo>
                  <a:cubicBezTo>
                    <a:pt x="1246" y="1"/>
                    <a:pt x="1" y="1246"/>
                    <a:pt x="1" y="2782"/>
                  </a:cubicBezTo>
                  <a:cubicBezTo>
                    <a:pt x="1" y="4318"/>
                    <a:pt x="1246" y="5563"/>
                    <a:pt x="2782" y="5563"/>
                  </a:cubicBezTo>
                  <a:cubicBezTo>
                    <a:pt x="4318" y="5563"/>
                    <a:pt x="5563" y="4318"/>
                    <a:pt x="5563" y="2782"/>
                  </a:cubicBezTo>
                  <a:cubicBezTo>
                    <a:pt x="5563" y="1246"/>
                    <a:pt x="4318" y="1"/>
                    <a:pt x="2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5289153" y="3822849"/>
              <a:ext cx="21687" cy="21687"/>
            </a:xfrm>
            <a:custGeom>
              <a:rect b="b" l="l" r="r" t="t"/>
              <a:pathLst>
                <a:path extrusionOk="0" h="1689" w="1689">
                  <a:moveTo>
                    <a:pt x="846" y="0"/>
                  </a:moveTo>
                  <a:cubicBezTo>
                    <a:pt x="379" y="0"/>
                    <a:pt x="1" y="379"/>
                    <a:pt x="1" y="845"/>
                  </a:cubicBezTo>
                  <a:cubicBezTo>
                    <a:pt x="1" y="1310"/>
                    <a:pt x="379" y="1688"/>
                    <a:pt x="846" y="1688"/>
                  </a:cubicBezTo>
                  <a:cubicBezTo>
                    <a:pt x="1310" y="1688"/>
                    <a:pt x="1689" y="1310"/>
                    <a:pt x="1689" y="845"/>
                  </a:cubicBezTo>
                  <a:cubicBezTo>
                    <a:pt x="1689" y="379"/>
                    <a:pt x="1310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1" name="Google Shape;281;p18"/>
          <p:cNvGrpSpPr/>
          <p:nvPr/>
        </p:nvGrpSpPr>
        <p:grpSpPr>
          <a:xfrm>
            <a:off x="10" y="747947"/>
            <a:ext cx="424244" cy="437787"/>
            <a:chOff x="8884746" y="289993"/>
            <a:chExt cx="297924" cy="307435"/>
          </a:xfrm>
        </p:grpSpPr>
        <p:sp>
          <p:nvSpPr>
            <p:cNvPr id="282" name="Google Shape;282;p18"/>
            <p:cNvSpPr/>
            <p:nvPr/>
          </p:nvSpPr>
          <p:spPr>
            <a:xfrm>
              <a:off x="8884746" y="289993"/>
              <a:ext cx="297924" cy="307435"/>
            </a:xfrm>
            <a:custGeom>
              <a:rect b="b" l="l" r="r" t="t"/>
              <a:pathLst>
                <a:path extrusionOk="0" h="20946" w="20298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8992875" y="422659"/>
              <a:ext cx="54688" cy="47893"/>
            </a:xfrm>
            <a:custGeom>
              <a:rect b="b" l="l" r="r" t="t"/>
              <a:pathLst>
                <a:path extrusionOk="0" h="3263" w="3726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_1_1_1">
    <p:bg>
      <p:bgPr>
        <a:solidFill>
          <a:schemeClr val="lt2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19"/>
          <p:cNvPicPr preferRelativeResize="0"/>
          <p:nvPr/>
        </p:nvPicPr>
        <p:blipFill rotWithShape="1">
          <a:blip r:embed="rId2">
            <a:alphaModFix amt="50000"/>
          </a:blip>
          <a:srcRect b="7799" l="0" r="0" t="7791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9"/>
          <p:cNvSpPr txBox="1"/>
          <p:nvPr>
            <p:ph type="title"/>
          </p:nvPr>
        </p:nvSpPr>
        <p:spPr>
          <a:xfrm>
            <a:off x="715100" y="535000"/>
            <a:ext cx="7713900" cy="73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/>
        </p:txBody>
      </p:sp>
      <p:sp>
        <p:nvSpPr>
          <p:cNvPr id="287" name="Google Shape;287;p19"/>
          <p:cNvSpPr txBox="1"/>
          <p:nvPr>
            <p:ph idx="1" type="body"/>
          </p:nvPr>
        </p:nvSpPr>
        <p:spPr>
          <a:xfrm>
            <a:off x="715100" y="1268897"/>
            <a:ext cx="7713900" cy="3339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solidFill>
          <a:schemeClr val="lt2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0"/>
          <p:cNvPicPr preferRelativeResize="0"/>
          <p:nvPr/>
        </p:nvPicPr>
        <p:blipFill rotWithShape="1">
          <a:blip r:embed="rId2">
            <a:alphaModFix amt="50000"/>
          </a:blip>
          <a:srcRect b="7799" l="0" r="0" t="7791"/>
          <a:stretch/>
        </p:blipFill>
        <p:spPr>
          <a:xfrm rot="10800000"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0"/>
          <p:cNvSpPr txBox="1"/>
          <p:nvPr>
            <p:ph type="title"/>
          </p:nvPr>
        </p:nvSpPr>
        <p:spPr>
          <a:xfrm>
            <a:off x="715100" y="535000"/>
            <a:ext cx="7713900" cy="73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9pPr>
          </a:lstStyle>
          <a:p/>
        </p:txBody>
      </p:sp>
      <p:sp>
        <p:nvSpPr>
          <p:cNvPr id="291" name="Google Shape;291;p20"/>
          <p:cNvSpPr txBox="1"/>
          <p:nvPr>
            <p:ph idx="1" type="subTitle"/>
          </p:nvPr>
        </p:nvSpPr>
        <p:spPr>
          <a:xfrm>
            <a:off x="1680148" y="2666700"/>
            <a:ext cx="2523000" cy="10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20"/>
          <p:cNvSpPr txBox="1"/>
          <p:nvPr>
            <p:ph idx="2" type="subTitle"/>
          </p:nvPr>
        </p:nvSpPr>
        <p:spPr>
          <a:xfrm>
            <a:off x="1680148" y="2277000"/>
            <a:ext cx="2523000" cy="542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3" name="Google Shape;293;p20"/>
          <p:cNvSpPr txBox="1"/>
          <p:nvPr>
            <p:ph idx="3" type="subTitle"/>
          </p:nvPr>
        </p:nvSpPr>
        <p:spPr>
          <a:xfrm>
            <a:off x="4940852" y="2666700"/>
            <a:ext cx="2523000" cy="10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20"/>
          <p:cNvSpPr txBox="1"/>
          <p:nvPr>
            <p:ph idx="4" type="subTitle"/>
          </p:nvPr>
        </p:nvSpPr>
        <p:spPr>
          <a:xfrm>
            <a:off x="4940852" y="2277000"/>
            <a:ext cx="2523000" cy="542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95" name="Google Shape;295;p20"/>
          <p:cNvGrpSpPr/>
          <p:nvPr/>
        </p:nvGrpSpPr>
        <p:grpSpPr>
          <a:xfrm>
            <a:off x="7620460" y="4308545"/>
            <a:ext cx="914283" cy="834964"/>
            <a:chOff x="7077268" y="354300"/>
            <a:chExt cx="642053" cy="586351"/>
          </a:xfrm>
        </p:grpSpPr>
        <p:sp>
          <p:nvSpPr>
            <p:cNvPr id="296" name="Google Shape;296;p20"/>
            <p:cNvSpPr/>
            <p:nvPr/>
          </p:nvSpPr>
          <p:spPr>
            <a:xfrm>
              <a:off x="7077268" y="354300"/>
              <a:ext cx="642053" cy="586351"/>
            </a:xfrm>
            <a:custGeom>
              <a:rect b="b" l="l" r="r" t="t"/>
              <a:pathLst>
                <a:path extrusionOk="0" h="39949" w="43744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0"/>
            <p:cNvSpPr/>
            <p:nvPr/>
          </p:nvSpPr>
          <p:spPr>
            <a:xfrm>
              <a:off x="7346246" y="590921"/>
              <a:ext cx="98016" cy="98046"/>
            </a:xfrm>
            <a:custGeom>
              <a:rect b="b" l="l" r="r" t="t"/>
              <a:pathLst>
                <a:path extrusionOk="0" h="6680" w="6678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8" name="Google Shape;298;p20"/>
          <p:cNvGrpSpPr/>
          <p:nvPr/>
        </p:nvGrpSpPr>
        <p:grpSpPr>
          <a:xfrm rot="10800000">
            <a:off x="8243283" y="4552148"/>
            <a:ext cx="521543" cy="347751"/>
            <a:chOff x="5142237" y="3822849"/>
            <a:chExt cx="338116" cy="225432"/>
          </a:xfrm>
        </p:grpSpPr>
        <p:sp>
          <p:nvSpPr>
            <p:cNvPr id="299" name="Google Shape;299;p20"/>
            <p:cNvSpPr/>
            <p:nvPr/>
          </p:nvSpPr>
          <p:spPr>
            <a:xfrm>
              <a:off x="5188718" y="3849531"/>
              <a:ext cx="42359" cy="42359"/>
            </a:xfrm>
            <a:custGeom>
              <a:rect b="b" l="l" r="r" t="t"/>
              <a:pathLst>
                <a:path extrusionOk="0" h="3299" w="3299">
                  <a:moveTo>
                    <a:pt x="1648" y="1"/>
                  </a:moveTo>
                  <a:cubicBezTo>
                    <a:pt x="738" y="1"/>
                    <a:pt x="0" y="739"/>
                    <a:pt x="0" y="1651"/>
                  </a:cubicBezTo>
                  <a:cubicBezTo>
                    <a:pt x="0" y="2561"/>
                    <a:pt x="738" y="3299"/>
                    <a:pt x="1648" y="3299"/>
                  </a:cubicBezTo>
                  <a:cubicBezTo>
                    <a:pt x="2560" y="3299"/>
                    <a:pt x="3298" y="2561"/>
                    <a:pt x="3298" y="1651"/>
                  </a:cubicBezTo>
                  <a:cubicBezTo>
                    <a:pt x="3298" y="739"/>
                    <a:pt x="2560" y="1"/>
                    <a:pt x="1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0"/>
            <p:cNvSpPr/>
            <p:nvPr/>
          </p:nvSpPr>
          <p:spPr>
            <a:xfrm>
              <a:off x="5142237" y="4005896"/>
              <a:ext cx="42359" cy="42385"/>
            </a:xfrm>
            <a:custGeom>
              <a:rect b="b" l="l" r="r" t="t"/>
              <a:pathLst>
                <a:path extrusionOk="0" h="3301" w="3299">
                  <a:moveTo>
                    <a:pt x="1649" y="0"/>
                  </a:moveTo>
                  <a:cubicBezTo>
                    <a:pt x="739" y="0"/>
                    <a:pt x="1" y="738"/>
                    <a:pt x="1" y="1650"/>
                  </a:cubicBezTo>
                  <a:cubicBezTo>
                    <a:pt x="1" y="2562"/>
                    <a:pt x="739" y="3301"/>
                    <a:pt x="1649" y="3301"/>
                  </a:cubicBezTo>
                  <a:cubicBezTo>
                    <a:pt x="2561" y="3301"/>
                    <a:pt x="3299" y="2562"/>
                    <a:pt x="3299" y="1650"/>
                  </a:cubicBezTo>
                  <a:cubicBezTo>
                    <a:pt x="3299" y="738"/>
                    <a:pt x="2561" y="0"/>
                    <a:pt x="16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0"/>
            <p:cNvSpPr/>
            <p:nvPr/>
          </p:nvSpPr>
          <p:spPr>
            <a:xfrm>
              <a:off x="5408911" y="3907105"/>
              <a:ext cx="71442" cy="71442"/>
            </a:xfrm>
            <a:custGeom>
              <a:rect b="b" l="l" r="r" t="t"/>
              <a:pathLst>
                <a:path extrusionOk="0" h="5564" w="5564">
                  <a:moveTo>
                    <a:pt x="2782" y="1"/>
                  </a:moveTo>
                  <a:cubicBezTo>
                    <a:pt x="1246" y="1"/>
                    <a:pt x="1" y="1246"/>
                    <a:pt x="1" y="2782"/>
                  </a:cubicBezTo>
                  <a:cubicBezTo>
                    <a:pt x="1" y="4318"/>
                    <a:pt x="1246" y="5563"/>
                    <a:pt x="2782" y="5563"/>
                  </a:cubicBezTo>
                  <a:cubicBezTo>
                    <a:pt x="4318" y="5563"/>
                    <a:pt x="5563" y="4318"/>
                    <a:pt x="5563" y="2782"/>
                  </a:cubicBezTo>
                  <a:cubicBezTo>
                    <a:pt x="5563" y="1246"/>
                    <a:pt x="4318" y="1"/>
                    <a:pt x="2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5289153" y="3822849"/>
              <a:ext cx="21687" cy="21687"/>
            </a:xfrm>
            <a:custGeom>
              <a:rect b="b" l="l" r="r" t="t"/>
              <a:pathLst>
                <a:path extrusionOk="0" h="1689" w="1689">
                  <a:moveTo>
                    <a:pt x="846" y="0"/>
                  </a:moveTo>
                  <a:cubicBezTo>
                    <a:pt x="379" y="0"/>
                    <a:pt x="1" y="379"/>
                    <a:pt x="1" y="845"/>
                  </a:cubicBezTo>
                  <a:cubicBezTo>
                    <a:pt x="1" y="1310"/>
                    <a:pt x="379" y="1688"/>
                    <a:pt x="846" y="1688"/>
                  </a:cubicBezTo>
                  <a:cubicBezTo>
                    <a:pt x="1310" y="1688"/>
                    <a:pt x="1689" y="1310"/>
                    <a:pt x="1689" y="845"/>
                  </a:cubicBezTo>
                  <a:cubicBezTo>
                    <a:pt x="1689" y="379"/>
                    <a:pt x="1310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3" name="Google Shape;303;p20"/>
          <p:cNvGrpSpPr/>
          <p:nvPr/>
        </p:nvGrpSpPr>
        <p:grpSpPr>
          <a:xfrm>
            <a:off x="8719756" y="3957783"/>
            <a:ext cx="424244" cy="437787"/>
            <a:chOff x="8884746" y="289993"/>
            <a:chExt cx="297924" cy="307435"/>
          </a:xfrm>
        </p:grpSpPr>
        <p:sp>
          <p:nvSpPr>
            <p:cNvPr id="304" name="Google Shape;304;p20"/>
            <p:cNvSpPr/>
            <p:nvPr/>
          </p:nvSpPr>
          <p:spPr>
            <a:xfrm>
              <a:off x="8884746" y="289993"/>
              <a:ext cx="297924" cy="307435"/>
            </a:xfrm>
            <a:custGeom>
              <a:rect b="b" l="l" r="r" t="t"/>
              <a:pathLst>
                <a:path extrusionOk="0" h="20946" w="20298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0"/>
            <p:cNvSpPr/>
            <p:nvPr/>
          </p:nvSpPr>
          <p:spPr>
            <a:xfrm>
              <a:off x="8992875" y="422659"/>
              <a:ext cx="54688" cy="47893"/>
            </a:xfrm>
            <a:custGeom>
              <a:rect b="b" l="l" r="r" t="t"/>
              <a:pathLst>
                <a:path extrusionOk="0" h="3263" w="3726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" name="Google Shape;306;p20"/>
          <p:cNvGrpSpPr/>
          <p:nvPr/>
        </p:nvGrpSpPr>
        <p:grpSpPr>
          <a:xfrm flipH="1">
            <a:off x="-10" y="3974165"/>
            <a:ext cx="914283" cy="834964"/>
            <a:chOff x="7077268" y="354300"/>
            <a:chExt cx="642053" cy="586351"/>
          </a:xfrm>
        </p:grpSpPr>
        <p:sp>
          <p:nvSpPr>
            <p:cNvPr id="307" name="Google Shape;307;p20"/>
            <p:cNvSpPr/>
            <p:nvPr/>
          </p:nvSpPr>
          <p:spPr>
            <a:xfrm>
              <a:off x="7077268" y="354300"/>
              <a:ext cx="642053" cy="586351"/>
            </a:xfrm>
            <a:custGeom>
              <a:rect b="b" l="l" r="r" t="t"/>
              <a:pathLst>
                <a:path extrusionOk="0" h="39949" w="43744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0"/>
            <p:cNvSpPr/>
            <p:nvPr/>
          </p:nvSpPr>
          <p:spPr>
            <a:xfrm>
              <a:off x="7346246" y="590921"/>
              <a:ext cx="98016" cy="98046"/>
            </a:xfrm>
            <a:custGeom>
              <a:rect b="b" l="l" r="r" t="t"/>
              <a:pathLst>
                <a:path extrusionOk="0" h="6680" w="6678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9" name="Google Shape;309;p20"/>
          <p:cNvGrpSpPr/>
          <p:nvPr/>
        </p:nvGrpSpPr>
        <p:grpSpPr>
          <a:xfrm flipH="1">
            <a:off x="1159708" y="4705703"/>
            <a:ext cx="424244" cy="437787"/>
            <a:chOff x="8884746" y="289993"/>
            <a:chExt cx="297924" cy="307435"/>
          </a:xfrm>
        </p:grpSpPr>
        <p:sp>
          <p:nvSpPr>
            <p:cNvPr id="310" name="Google Shape;310;p20"/>
            <p:cNvSpPr/>
            <p:nvPr/>
          </p:nvSpPr>
          <p:spPr>
            <a:xfrm>
              <a:off x="8884746" y="289993"/>
              <a:ext cx="297924" cy="307435"/>
            </a:xfrm>
            <a:custGeom>
              <a:rect b="b" l="l" r="r" t="t"/>
              <a:pathLst>
                <a:path extrusionOk="0" h="20946" w="20298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0"/>
            <p:cNvSpPr/>
            <p:nvPr/>
          </p:nvSpPr>
          <p:spPr>
            <a:xfrm>
              <a:off x="8992875" y="422659"/>
              <a:ext cx="54688" cy="47893"/>
            </a:xfrm>
            <a:custGeom>
              <a:rect b="b" l="l" r="r" t="t"/>
              <a:pathLst>
                <a:path extrusionOk="0" h="3263" w="3726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2" name="Google Shape;312;p20"/>
          <p:cNvGrpSpPr/>
          <p:nvPr/>
        </p:nvGrpSpPr>
        <p:grpSpPr>
          <a:xfrm rot="9410602">
            <a:off x="849887" y="4453013"/>
            <a:ext cx="289489" cy="226105"/>
            <a:chOff x="2606590" y="1465894"/>
            <a:chExt cx="196854" cy="153738"/>
          </a:xfrm>
        </p:grpSpPr>
        <p:sp>
          <p:nvSpPr>
            <p:cNvPr id="313" name="Google Shape;313;p20"/>
            <p:cNvSpPr/>
            <p:nvPr/>
          </p:nvSpPr>
          <p:spPr>
            <a:xfrm>
              <a:off x="2726225" y="1542370"/>
              <a:ext cx="77218" cy="77262"/>
            </a:xfrm>
            <a:custGeom>
              <a:rect b="b" l="l" r="r" t="t"/>
              <a:pathLst>
                <a:path extrusionOk="0" h="5264" w="5261">
                  <a:moveTo>
                    <a:pt x="2631" y="1"/>
                  </a:moveTo>
                  <a:cubicBezTo>
                    <a:pt x="1177" y="1"/>
                    <a:pt x="0" y="1179"/>
                    <a:pt x="0" y="2632"/>
                  </a:cubicBezTo>
                  <a:cubicBezTo>
                    <a:pt x="0" y="4087"/>
                    <a:pt x="1177" y="5263"/>
                    <a:pt x="2631" y="5263"/>
                  </a:cubicBezTo>
                  <a:cubicBezTo>
                    <a:pt x="4084" y="5263"/>
                    <a:pt x="5260" y="4087"/>
                    <a:pt x="5260" y="2632"/>
                  </a:cubicBezTo>
                  <a:cubicBezTo>
                    <a:pt x="5260" y="1179"/>
                    <a:pt x="4084" y="1"/>
                    <a:pt x="2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0"/>
            <p:cNvSpPr/>
            <p:nvPr/>
          </p:nvSpPr>
          <p:spPr>
            <a:xfrm>
              <a:off x="2606590" y="1555860"/>
              <a:ext cx="44532" cy="44546"/>
            </a:xfrm>
            <a:custGeom>
              <a:rect b="b" l="l" r="r" t="t"/>
              <a:pathLst>
                <a:path extrusionOk="0" h="3035" w="3034">
                  <a:moveTo>
                    <a:pt x="1517" y="1"/>
                  </a:moveTo>
                  <a:cubicBezTo>
                    <a:pt x="679" y="1"/>
                    <a:pt x="0" y="679"/>
                    <a:pt x="0" y="1518"/>
                  </a:cubicBezTo>
                  <a:cubicBezTo>
                    <a:pt x="0" y="2356"/>
                    <a:pt x="679" y="3034"/>
                    <a:pt x="1517" y="3034"/>
                  </a:cubicBezTo>
                  <a:cubicBezTo>
                    <a:pt x="2355" y="3034"/>
                    <a:pt x="3034" y="2356"/>
                    <a:pt x="3034" y="1518"/>
                  </a:cubicBezTo>
                  <a:cubicBezTo>
                    <a:pt x="3034" y="679"/>
                    <a:pt x="2355" y="1"/>
                    <a:pt x="1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0"/>
            <p:cNvSpPr/>
            <p:nvPr/>
          </p:nvSpPr>
          <p:spPr>
            <a:xfrm>
              <a:off x="2753687" y="1465894"/>
              <a:ext cx="22280" cy="22280"/>
            </a:xfrm>
            <a:custGeom>
              <a:rect b="b" l="l" r="r" t="t"/>
              <a:pathLst>
                <a:path extrusionOk="0" h="1518" w="1518">
                  <a:moveTo>
                    <a:pt x="760" y="0"/>
                  </a:moveTo>
                  <a:cubicBezTo>
                    <a:pt x="341" y="0"/>
                    <a:pt x="1" y="339"/>
                    <a:pt x="1" y="758"/>
                  </a:cubicBezTo>
                  <a:cubicBezTo>
                    <a:pt x="1" y="1177"/>
                    <a:pt x="341" y="1517"/>
                    <a:pt x="760" y="1517"/>
                  </a:cubicBezTo>
                  <a:cubicBezTo>
                    <a:pt x="1177" y="1517"/>
                    <a:pt x="1518" y="1177"/>
                    <a:pt x="1518" y="758"/>
                  </a:cubicBezTo>
                  <a:cubicBezTo>
                    <a:pt x="1518" y="339"/>
                    <a:pt x="1177" y="0"/>
                    <a:pt x="7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2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 amt="50000"/>
          </a:blip>
          <a:srcRect b="7799" l="0" r="0" t="7791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4959600" y="2278800"/>
            <a:ext cx="3081600" cy="86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4959600" y="1234500"/>
            <a:ext cx="3081600" cy="10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4959600" y="3069300"/>
            <a:ext cx="30816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" name="Google Shape;17;p3"/>
          <p:cNvGrpSpPr/>
          <p:nvPr/>
        </p:nvGrpSpPr>
        <p:grpSpPr>
          <a:xfrm>
            <a:off x="7620460" y="4308545"/>
            <a:ext cx="914283" cy="834964"/>
            <a:chOff x="7077268" y="354300"/>
            <a:chExt cx="642053" cy="586351"/>
          </a:xfrm>
        </p:grpSpPr>
        <p:sp>
          <p:nvSpPr>
            <p:cNvPr id="18" name="Google Shape;18;p3"/>
            <p:cNvSpPr/>
            <p:nvPr/>
          </p:nvSpPr>
          <p:spPr>
            <a:xfrm>
              <a:off x="7077268" y="354300"/>
              <a:ext cx="642053" cy="586351"/>
            </a:xfrm>
            <a:custGeom>
              <a:rect b="b" l="l" r="r" t="t"/>
              <a:pathLst>
                <a:path extrusionOk="0" h="39949" w="43744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7346246" y="590921"/>
              <a:ext cx="98016" cy="98046"/>
            </a:xfrm>
            <a:custGeom>
              <a:rect b="b" l="l" r="r" t="t"/>
              <a:pathLst>
                <a:path extrusionOk="0" h="6680" w="6678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" name="Google Shape;20;p3"/>
          <p:cNvGrpSpPr/>
          <p:nvPr/>
        </p:nvGrpSpPr>
        <p:grpSpPr>
          <a:xfrm rot="10800000">
            <a:off x="8243283" y="4552148"/>
            <a:ext cx="521543" cy="347751"/>
            <a:chOff x="5142237" y="3822849"/>
            <a:chExt cx="338116" cy="225432"/>
          </a:xfrm>
        </p:grpSpPr>
        <p:sp>
          <p:nvSpPr>
            <p:cNvPr id="21" name="Google Shape;21;p3"/>
            <p:cNvSpPr/>
            <p:nvPr/>
          </p:nvSpPr>
          <p:spPr>
            <a:xfrm>
              <a:off x="5188718" y="3849531"/>
              <a:ext cx="42359" cy="42359"/>
            </a:xfrm>
            <a:custGeom>
              <a:rect b="b" l="l" r="r" t="t"/>
              <a:pathLst>
                <a:path extrusionOk="0" h="3299" w="3299">
                  <a:moveTo>
                    <a:pt x="1648" y="1"/>
                  </a:moveTo>
                  <a:cubicBezTo>
                    <a:pt x="738" y="1"/>
                    <a:pt x="0" y="739"/>
                    <a:pt x="0" y="1651"/>
                  </a:cubicBezTo>
                  <a:cubicBezTo>
                    <a:pt x="0" y="2561"/>
                    <a:pt x="738" y="3299"/>
                    <a:pt x="1648" y="3299"/>
                  </a:cubicBezTo>
                  <a:cubicBezTo>
                    <a:pt x="2560" y="3299"/>
                    <a:pt x="3298" y="2561"/>
                    <a:pt x="3298" y="1651"/>
                  </a:cubicBezTo>
                  <a:cubicBezTo>
                    <a:pt x="3298" y="739"/>
                    <a:pt x="2560" y="1"/>
                    <a:pt x="1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5142237" y="4005896"/>
              <a:ext cx="42359" cy="42385"/>
            </a:xfrm>
            <a:custGeom>
              <a:rect b="b" l="l" r="r" t="t"/>
              <a:pathLst>
                <a:path extrusionOk="0" h="3301" w="3299">
                  <a:moveTo>
                    <a:pt x="1649" y="0"/>
                  </a:moveTo>
                  <a:cubicBezTo>
                    <a:pt x="739" y="0"/>
                    <a:pt x="1" y="738"/>
                    <a:pt x="1" y="1650"/>
                  </a:cubicBezTo>
                  <a:cubicBezTo>
                    <a:pt x="1" y="2562"/>
                    <a:pt x="739" y="3301"/>
                    <a:pt x="1649" y="3301"/>
                  </a:cubicBezTo>
                  <a:cubicBezTo>
                    <a:pt x="2561" y="3301"/>
                    <a:pt x="3299" y="2562"/>
                    <a:pt x="3299" y="1650"/>
                  </a:cubicBezTo>
                  <a:cubicBezTo>
                    <a:pt x="3299" y="738"/>
                    <a:pt x="2561" y="0"/>
                    <a:pt x="16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5408911" y="3907105"/>
              <a:ext cx="71442" cy="71442"/>
            </a:xfrm>
            <a:custGeom>
              <a:rect b="b" l="l" r="r" t="t"/>
              <a:pathLst>
                <a:path extrusionOk="0" h="5564" w="5564">
                  <a:moveTo>
                    <a:pt x="2782" y="1"/>
                  </a:moveTo>
                  <a:cubicBezTo>
                    <a:pt x="1246" y="1"/>
                    <a:pt x="1" y="1246"/>
                    <a:pt x="1" y="2782"/>
                  </a:cubicBezTo>
                  <a:cubicBezTo>
                    <a:pt x="1" y="4318"/>
                    <a:pt x="1246" y="5563"/>
                    <a:pt x="2782" y="5563"/>
                  </a:cubicBezTo>
                  <a:cubicBezTo>
                    <a:pt x="4318" y="5563"/>
                    <a:pt x="5563" y="4318"/>
                    <a:pt x="5563" y="2782"/>
                  </a:cubicBezTo>
                  <a:cubicBezTo>
                    <a:pt x="5563" y="1246"/>
                    <a:pt x="4318" y="1"/>
                    <a:pt x="2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5289153" y="3822849"/>
              <a:ext cx="21687" cy="21687"/>
            </a:xfrm>
            <a:custGeom>
              <a:rect b="b" l="l" r="r" t="t"/>
              <a:pathLst>
                <a:path extrusionOk="0" h="1689" w="1689">
                  <a:moveTo>
                    <a:pt x="846" y="0"/>
                  </a:moveTo>
                  <a:cubicBezTo>
                    <a:pt x="379" y="0"/>
                    <a:pt x="1" y="379"/>
                    <a:pt x="1" y="845"/>
                  </a:cubicBezTo>
                  <a:cubicBezTo>
                    <a:pt x="1" y="1310"/>
                    <a:pt x="379" y="1688"/>
                    <a:pt x="846" y="1688"/>
                  </a:cubicBezTo>
                  <a:cubicBezTo>
                    <a:pt x="1310" y="1688"/>
                    <a:pt x="1689" y="1310"/>
                    <a:pt x="1689" y="845"/>
                  </a:cubicBezTo>
                  <a:cubicBezTo>
                    <a:pt x="1689" y="379"/>
                    <a:pt x="1310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" name="Google Shape;25;p3"/>
          <p:cNvGrpSpPr/>
          <p:nvPr/>
        </p:nvGrpSpPr>
        <p:grpSpPr>
          <a:xfrm>
            <a:off x="8719756" y="3957783"/>
            <a:ext cx="424244" cy="437787"/>
            <a:chOff x="8884746" y="289993"/>
            <a:chExt cx="297924" cy="307435"/>
          </a:xfrm>
        </p:grpSpPr>
        <p:sp>
          <p:nvSpPr>
            <p:cNvPr id="26" name="Google Shape;26;p3"/>
            <p:cNvSpPr/>
            <p:nvPr/>
          </p:nvSpPr>
          <p:spPr>
            <a:xfrm>
              <a:off x="8884746" y="289993"/>
              <a:ext cx="297924" cy="307435"/>
            </a:xfrm>
            <a:custGeom>
              <a:rect b="b" l="l" r="r" t="t"/>
              <a:pathLst>
                <a:path extrusionOk="0" h="20946" w="20298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8992875" y="422659"/>
              <a:ext cx="54688" cy="47893"/>
            </a:xfrm>
            <a:custGeom>
              <a:rect b="b" l="l" r="r" t="t"/>
              <a:pathLst>
                <a:path extrusionOk="0" h="3263" w="3726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" name="Google Shape;28;p3"/>
          <p:cNvGrpSpPr/>
          <p:nvPr/>
        </p:nvGrpSpPr>
        <p:grpSpPr>
          <a:xfrm>
            <a:off x="761666" y="8"/>
            <a:ext cx="914283" cy="834964"/>
            <a:chOff x="7077268" y="354300"/>
            <a:chExt cx="642053" cy="586351"/>
          </a:xfrm>
        </p:grpSpPr>
        <p:sp>
          <p:nvSpPr>
            <p:cNvPr id="29" name="Google Shape;29;p3"/>
            <p:cNvSpPr/>
            <p:nvPr/>
          </p:nvSpPr>
          <p:spPr>
            <a:xfrm>
              <a:off x="7077268" y="354300"/>
              <a:ext cx="642053" cy="586351"/>
            </a:xfrm>
            <a:custGeom>
              <a:rect b="b" l="l" r="r" t="t"/>
              <a:pathLst>
                <a:path extrusionOk="0" h="39949" w="43744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7346246" y="590921"/>
              <a:ext cx="98016" cy="98046"/>
            </a:xfrm>
            <a:custGeom>
              <a:rect b="b" l="l" r="r" t="t"/>
              <a:pathLst>
                <a:path extrusionOk="0" h="6680" w="6678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454333" y="310143"/>
            <a:ext cx="521543" cy="347751"/>
            <a:chOff x="5142237" y="3822849"/>
            <a:chExt cx="338116" cy="225432"/>
          </a:xfrm>
        </p:grpSpPr>
        <p:sp>
          <p:nvSpPr>
            <p:cNvPr id="32" name="Google Shape;32;p3"/>
            <p:cNvSpPr/>
            <p:nvPr/>
          </p:nvSpPr>
          <p:spPr>
            <a:xfrm>
              <a:off x="5188718" y="3849531"/>
              <a:ext cx="42359" cy="42359"/>
            </a:xfrm>
            <a:custGeom>
              <a:rect b="b" l="l" r="r" t="t"/>
              <a:pathLst>
                <a:path extrusionOk="0" h="3299" w="3299">
                  <a:moveTo>
                    <a:pt x="1648" y="1"/>
                  </a:moveTo>
                  <a:cubicBezTo>
                    <a:pt x="738" y="1"/>
                    <a:pt x="0" y="739"/>
                    <a:pt x="0" y="1651"/>
                  </a:cubicBezTo>
                  <a:cubicBezTo>
                    <a:pt x="0" y="2561"/>
                    <a:pt x="738" y="3299"/>
                    <a:pt x="1648" y="3299"/>
                  </a:cubicBezTo>
                  <a:cubicBezTo>
                    <a:pt x="2560" y="3299"/>
                    <a:pt x="3298" y="2561"/>
                    <a:pt x="3298" y="1651"/>
                  </a:cubicBezTo>
                  <a:cubicBezTo>
                    <a:pt x="3298" y="739"/>
                    <a:pt x="2560" y="1"/>
                    <a:pt x="1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5142237" y="4005896"/>
              <a:ext cx="42359" cy="42385"/>
            </a:xfrm>
            <a:custGeom>
              <a:rect b="b" l="l" r="r" t="t"/>
              <a:pathLst>
                <a:path extrusionOk="0" h="3301" w="3299">
                  <a:moveTo>
                    <a:pt x="1649" y="0"/>
                  </a:moveTo>
                  <a:cubicBezTo>
                    <a:pt x="739" y="0"/>
                    <a:pt x="1" y="738"/>
                    <a:pt x="1" y="1650"/>
                  </a:cubicBezTo>
                  <a:cubicBezTo>
                    <a:pt x="1" y="2562"/>
                    <a:pt x="739" y="3301"/>
                    <a:pt x="1649" y="3301"/>
                  </a:cubicBezTo>
                  <a:cubicBezTo>
                    <a:pt x="2561" y="3301"/>
                    <a:pt x="3299" y="2562"/>
                    <a:pt x="3299" y="1650"/>
                  </a:cubicBezTo>
                  <a:cubicBezTo>
                    <a:pt x="3299" y="738"/>
                    <a:pt x="2561" y="0"/>
                    <a:pt x="16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5408911" y="3907105"/>
              <a:ext cx="71442" cy="71442"/>
            </a:xfrm>
            <a:custGeom>
              <a:rect b="b" l="l" r="r" t="t"/>
              <a:pathLst>
                <a:path extrusionOk="0" h="5564" w="5564">
                  <a:moveTo>
                    <a:pt x="2782" y="1"/>
                  </a:moveTo>
                  <a:cubicBezTo>
                    <a:pt x="1246" y="1"/>
                    <a:pt x="1" y="1246"/>
                    <a:pt x="1" y="2782"/>
                  </a:cubicBezTo>
                  <a:cubicBezTo>
                    <a:pt x="1" y="4318"/>
                    <a:pt x="1246" y="5563"/>
                    <a:pt x="2782" y="5563"/>
                  </a:cubicBezTo>
                  <a:cubicBezTo>
                    <a:pt x="4318" y="5563"/>
                    <a:pt x="5563" y="4318"/>
                    <a:pt x="5563" y="2782"/>
                  </a:cubicBezTo>
                  <a:cubicBezTo>
                    <a:pt x="5563" y="1246"/>
                    <a:pt x="4318" y="1"/>
                    <a:pt x="2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5289153" y="3822849"/>
              <a:ext cx="21687" cy="21687"/>
            </a:xfrm>
            <a:custGeom>
              <a:rect b="b" l="l" r="r" t="t"/>
              <a:pathLst>
                <a:path extrusionOk="0" h="1689" w="1689">
                  <a:moveTo>
                    <a:pt x="846" y="0"/>
                  </a:moveTo>
                  <a:cubicBezTo>
                    <a:pt x="379" y="0"/>
                    <a:pt x="1" y="379"/>
                    <a:pt x="1" y="845"/>
                  </a:cubicBezTo>
                  <a:cubicBezTo>
                    <a:pt x="1" y="1310"/>
                    <a:pt x="379" y="1688"/>
                    <a:pt x="846" y="1688"/>
                  </a:cubicBezTo>
                  <a:cubicBezTo>
                    <a:pt x="1310" y="1688"/>
                    <a:pt x="1689" y="1310"/>
                    <a:pt x="1689" y="845"/>
                  </a:cubicBezTo>
                  <a:cubicBezTo>
                    <a:pt x="1689" y="379"/>
                    <a:pt x="1310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" name="Google Shape;36;p3"/>
          <p:cNvGrpSpPr/>
          <p:nvPr/>
        </p:nvGrpSpPr>
        <p:grpSpPr>
          <a:xfrm>
            <a:off x="10" y="747947"/>
            <a:ext cx="424244" cy="437787"/>
            <a:chOff x="8884746" y="289993"/>
            <a:chExt cx="297924" cy="307435"/>
          </a:xfrm>
        </p:grpSpPr>
        <p:sp>
          <p:nvSpPr>
            <p:cNvPr id="37" name="Google Shape;37;p3"/>
            <p:cNvSpPr/>
            <p:nvPr/>
          </p:nvSpPr>
          <p:spPr>
            <a:xfrm>
              <a:off x="8884746" y="289993"/>
              <a:ext cx="297924" cy="307435"/>
            </a:xfrm>
            <a:custGeom>
              <a:rect b="b" l="l" r="r" t="t"/>
              <a:pathLst>
                <a:path extrusionOk="0" h="20946" w="20298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8992875" y="422659"/>
              <a:ext cx="54688" cy="47893"/>
            </a:xfrm>
            <a:custGeom>
              <a:rect b="b" l="l" r="r" t="t"/>
              <a:pathLst>
                <a:path extrusionOk="0" h="3263" w="3726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bg>
      <p:bgPr>
        <a:solidFill>
          <a:schemeClr val="lt2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21"/>
          <p:cNvPicPr preferRelativeResize="0"/>
          <p:nvPr/>
        </p:nvPicPr>
        <p:blipFill rotWithShape="1">
          <a:blip r:embed="rId2">
            <a:alphaModFix amt="50000"/>
          </a:blip>
          <a:srcRect b="7799" l="0" r="0" t="7791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1"/>
          <p:cNvSpPr txBox="1"/>
          <p:nvPr>
            <p:ph type="title"/>
          </p:nvPr>
        </p:nvSpPr>
        <p:spPr>
          <a:xfrm>
            <a:off x="715100" y="535000"/>
            <a:ext cx="7713900" cy="73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9pPr>
          </a:lstStyle>
          <a:p/>
        </p:txBody>
      </p:sp>
      <p:sp>
        <p:nvSpPr>
          <p:cNvPr id="319" name="Google Shape;319;p21"/>
          <p:cNvSpPr txBox="1"/>
          <p:nvPr>
            <p:ph idx="1" type="subTitle"/>
          </p:nvPr>
        </p:nvSpPr>
        <p:spPr>
          <a:xfrm>
            <a:off x="922086" y="2666700"/>
            <a:ext cx="2049600" cy="828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21"/>
          <p:cNvSpPr txBox="1"/>
          <p:nvPr>
            <p:ph idx="2" type="subTitle"/>
          </p:nvPr>
        </p:nvSpPr>
        <p:spPr>
          <a:xfrm>
            <a:off x="922086" y="2277000"/>
            <a:ext cx="2049600" cy="542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1" name="Google Shape;321;p21"/>
          <p:cNvSpPr txBox="1"/>
          <p:nvPr>
            <p:ph idx="3" type="subTitle"/>
          </p:nvPr>
        </p:nvSpPr>
        <p:spPr>
          <a:xfrm>
            <a:off x="3547199" y="2666700"/>
            <a:ext cx="2049600" cy="828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21"/>
          <p:cNvSpPr txBox="1"/>
          <p:nvPr>
            <p:ph idx="4" type="subTitle"/>
          </p:nvPr>
        </p:nvSpPr>
        <p:spPr>
          <a:xfrm>
            <a:off x="3547201" y="2277000"/>
            <a:ext cx="2049600" cy="542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3" name="Google Shape;323;p21"/>
          <p:cNvSpPr txBox="1"/>
          <p:nvPr>
            <p:ph idx="5" type="subTitle"/>
          </p:nvPr>
        </p:nvSpPr>
        <p:spPr>
          <a:xfrm>
            <a:off x="6172312" y="2666700"/>
            <a:ext cx="2049600" cy="828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21"/>
          <p:cNvSpPr txBox="1"/>
          <p:nvPr>
            <p:ph idx="6" type="subTitle"/>
          </p:nvPr>
        </p:nvSpPr>
        <p:spPr>
          <a:xfrm>
            <a:off x="6172314" y="2277000"/>
            <a:ext cx="2049600" cy="542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325" name="Google Shape;325;p21"/>
          <p:cNvGrpSpPr/>
          <p:nvPr/>
        </p:nvGrpSpPr>
        <p:grpSpPr>
          <a:xfrm>
            <a:off x="7620460" y="4308545"/>
            <a:ext cx="914283" cy="834964"/>
            <a:chOff x="7077268" y="354300"/>
            <a:chExt cx="642053" cy="586351"/>
          </a:xfrm>
        </p:grpSpPr>
        <p:sp>
          <p:nvSpPr>
            <p:cNvPr id="326" name="Google Shape;326;p21"/>
            <p:cNvSpPr/>
            <p:nvPr/>
          </p:nvSpPr>
          <p:spPr>
            <a:xfrm>
              <a:off x="7077268" y="354300"/>
              <a:ext cx="642053" cy="586351"/>
            </a:xfrm>
            <a:custGeom>
              <a:rect b="b" l="l" r="r" t="t"/>
              <a:pathLst>
                <a:path extrusionOk="0" h="39949" w="43744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1"/>
            <p:cNvSpPr/>
            <p:nvPr/>
          </p:nvSpPr>
          <p:spPr>
            <a:xfrm>
              <a:off x="7346246" y="590921"/>
              <a:ext cx="98016" cy="98046"/>
            </a:xfrm>
            <a:custGeom>
              <a:rect b="b" l="l" r="r" t="t"/>
              <a:pathLst>
                <a:path extrusionOk="0" h="6680" w="6678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" name="Google Shape;328;p21"/>
          <p:cNvGrpSpPr/>
          <p:nvPr/>
        </p:nvGrpSpPr>
        <p:grpSpPr>
          <a:xfrm rot="10800000">
            <a:off x="8243283" y="4552148"/>
            <a:ext cx="521543" cy="347751"/>
            <a:chOff x="5142237" y="3822849"/>
            <a:chExt cx="338116" cy="225432"/>
          </a:xfrm>
        </p:grpSpPr>
        <p:sp>
          <p:nvSpPr>
            <p:cNvPr id="329" name="Google Shape;329;p21"/>
            <p:cNvSpPr/>
            <p:nvPr/>
          </p:nvSpPr>
          <p:spPr>
            <a:xfrm>
              <a:off x="5188718" y="3849531"/>
              <a:ext cx="42359" cy="42359"/>
            </a:xfrm>
            <a:custGeom>
              <a:rect b="b" l="l" r="r" t="t"/>
              <a:pathLst>
                <a:path extrusionOk="0" h="3299" w="3299">
                  <a:moveTo>
                    <a:pt x="1648" y="1"/>
                  </a:moveTo>
                  <a:cubicBezTo>
                    <a:pt x="738" y="1"/>
                    <a:pt x="0" y="739"/>
                    <a:pt x="0" y="1651"/>
                  </a:cubicBezTo>
                  <a:cubicBezTo>
                    <a:pt x="0" y="2561"/>
                    <a:pt x="738" y="3299"/>
                    <a:pt x="1648" y="3299"/>
                  </a:cubicBezTo>
                  <a:cubicBezTo>
                    <a:pt x="2560" y="3299"/>
                    <a:pt x="3298" y="2561"/>
                    <a:pt x="3298" y="1651"/>
                  </a:cubicBezTo>
                  <a:cubicBezTo>
                    <a:pt x="3298" y="739"/>
                    <a:pt x="2560" y="1"/>
                    <a:pt x="1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1"/>
            <p:cNvSpPr/>
            <p:nvPr/>
          </p:nvSpPr>
          <p:spPr>
            <a:xfrm>
              <a:off x="5142237" y="4005896"/>
              <a:ext cx="42359" cy="42385"/>
            </a:xfrm>
            <a:custGeom>
              <a:rect b="b" l="l" r="r" t="t"/>
              <a:pathLst>
                <a:path extrusionOk="0" h="3301" w="3299">
                  <a:moveTo>
                    <a:pt x="1649" y="0"/>
                  </a:moveTo>
                  <a:cubicBezTo>
                    <a:pt x="739" y="0"/>
                    <a:pt x="1" y="738"/>
                    <a:pt x="1" y="1650"/>
                  </a:cubicBezTo>
                  <a:cubicBezTo>
                    <a:pt x="1" y="2562"/>
                    <a:pt x="739" y="3301"/>
                    <a:pt x="1649" y="3301"/>
                  </a:cubicBezTo>
                  <a:cubicBezTo>
                    <a:pt x="2561" y="3301"/>
                    <a:pt x="3299" y="2562"/>
                    <a:pt x="3299" y="1650"/>
                  </a:cubicBezTo>
                  <a:cubicBezTo>
                    <a:pt x="3299" y="738"/>
                    <a:pt x="2561" y="0"/>
                    <a:pt x="16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1"/>
            <p:cNvSpPr/>
            <p:nvPr/>
          </p:nvSpPr>
          <p:spPr>
            <a:xfrm>
              <a:off x="5408911" y="3907105"/>
              <a:ext cx="71442" cy="71442"/>
            </a:xfrm>
            <a:custGeom>
              <a:rect b="b" l="l" r="r" t="t"/>
              <a:pathLst>
                <a:path extrusionOk="0" h="5564" w="5564">
                  <a:moveTo>
                    <a:pt x="2782" y="1"/>
                  </a:moveTo>
                  <a:cubicBezTo>
                    <a:pt x="1246" y="1"/>
                    <a:pt x="1" y="1246"/>
                    <a:pt x="1" y="2782"/>
                  </a:cubicBezTo>
                  <a:cubicBezTo>
                    <a:pt x="1" y="4318"/>
                    <a:pt x="1246" y="5563"/>
                    <a:pt x="2782" y="5563"/>
                  </a:cubicBezTo>
                  <a:cubicBezTo>
                    <a:pt x="4318" y="5563"/>
                    <a:pt x="5563" y="4318"/>
                    <a:pt x="5563" y="2782"/>
                  </a:cubicBezTo>
                  <a:cubicBezTo>
                    <a:pt x="5563" y="1246"/>
                    <a:pt x="4318" y="1"/>
                    <a:pt x="2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1"/>
            <p:cNvSpPr/>
            <p:nvPr/>
          </p:nvSpPr>
          <p:spPr>
            <a:xfrm>
              <a:off x="5289153" y="3822849"/>
              <a:ext cx="21687" cy="21687"/>
            </a:xfrm>
            <a:custGeom>
              <a:rect b="b" l="l" r="r" t="t"/>
              <a:pathLst>
                <a:path extrusionOk="0" h="1689" w="1689">
                  <a:moveTo>
                    <a:pt x="846" y="0"/>
                  </a:moveTo>
                  <a:cubicBezTo>
                    <a:pt x="379" y="0"/>
                    <a:pt x="1" y="379"/>
                    <a:pt x="1" y="845"/>
                  </a:cubicBezTo>
                  <a:cubicBezTo>
                    <a:pt x="1" y="1310"/>
                    <a:pt x="379" y="1688"/>
                    <a:pt x="846" y="1688"/>
                  </a:cubicBezTo>
                  <a:cubicBezTo>
                    <a:pt x="1310" y="1688"/>
                    <a:pt x="1689" y="1310"/>
                    <a:pt x="1689" y="845"/>
                  </a:cubicBezTo>
                  <a:cubicBezTo>
                    <a:pt x="1689" y="379"/>
                    <a:pt x="1310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" name="Google Shape;333;p21"/>
          <p:cNvGrpSpPr/>
          <p:nvPr/>
        </p:nvGrpSpPr>
        <p:grpSpPr>
          <a:xfrm>
            <a:off x="8719756" y="3957783"/>
            <a:ext cx="424244" cy="437787"/>
            <a:chOff x="8884746" y="289993"/>
            <a:chExt cx="297924" cy="307435"/>
          </a:xfrm>
        </p:grpSpPr>
        <p:sp>
          <p:nvSpPr>
            <p:cNvPr id="334" name="Google Shape;334;p21"/>
            <p:cNvSpPr/>
            <p:nvPr/>
          </p:nvSpPr>
          <p:spPr>
            <a:xfrm>
              <a:off x="8884746" y="289993"/>
              <a:ext cx="297924" cy="307435"/>
            </a:xfrm>
            <a:custGeom>
              <a:rect b="b" l="l" r="r" t="t"/>
              <a:pathLst>
                <a:path extrusionOk="0" h="20946" w="20298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1"/>
            <p:cNvSpPr/>
            <p:nvPr/>
          </p:nvSpPr>
          <p:spPr>
            <a:xfrm>
              <a:off x="8992875" y="422659"/>
              <a:ext cx="54688" cy="47893"/>
            </a:xfrm>
            <a:custGeom>
              <a:rect b="b" l="l" r="r" t="t"/>
              <a:pathLst>
                <a:path extrusionOk="0" h="3263" w="3726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6" name="Google Shape;336;p21"/>
          <p:cNvGrpSpPr/>
          <p:nvPr/>
        </p:nvGrpSpPr>
        <p:grpSpPr>
          <a:xfrm flipH="1">
            <a:off x="-10" y="3974165"/>
            <a:ext cx="914283" cy="834964"/>
            <a:chOff x="7077268" y="354300"/>
            <a:chExt cx="642053" cy="586351"/>
          </a:xfrm>
        </p:grpSpPr>
        <p:sp>
          <p:nvSpPr>
            <p:cNvPr id="337" name="Google Shape;337;p21"/>
            <p:cNvSpPr/>
            <p:nvPr/>
          </p:nvSpPr>
          <p:spPr>
            <a:xfrm>
              <a:off x="7077268" y="354300"/>
              <a:ext cx="642053" cy="586351"/>
            </a:xfrm>
            <a:custGeom>
              <a:rect b="b" l="l" r="r" t="t"/>
              <a:pathLst>
                <a:path extrusionOk="0" h="39949" w="43744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1"/>
            <p:cNvSpPr/>
            <p:nvPr/>
          </p:nvSpPr>
          <p:spPr>
            <a:xfrm>
              <a:off x="7346246" y="590921"/>
              <a:ext cx="98016" cy="98046"/>
            </a:xfrm>
            <a:custGeom>
              <a:rect b="b" l="l" r="r" t="t"/>
              <a:pathLst>
                <a:path extrusionOk="0" h="6680" w="6678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9" name="Google Shape;339;p21"/>
          <p:cNvGrpSpPr/>
          <p:nvPr/>
        </p:nvGrpSpPr>
        <p:grpSpPr>
          <a:xfrm flipH="1">
            <a:off x="1159708" y="4705703"/>
            <a:ext cx="424244" cy="437787"/>
            <a:chOff x="8884746" y="289993"/>
            <a:chExt cx="297924" cy="307435"/>
          </a:xfrm>
        </p:grpSpPr>
        <p:sp>
          <p:nvSpPr>
            <p:cNvPr id="340" name="Google Shape;340;p21"/>
            <p:cNvSpPr/>
            <p:nvPr/>
          </p:nvSpPr>
          <p:spPr>
            <a:xfrm>
              <a:off x="8884746" y="289993"/>
              <a:ext cx="297924" cy="307435"/>
            </a:xfrm>
            <a:custGeom>
              <a:rect b="b" l="l" r="r" t="t"/>
              <a:pathLst>
                <a:path extrusionOk="0" h="20946" w="20298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1"/>
            <p:cNvSpPr/>
            <p:nvPr/>
          </p:nvSpPr>
          <p:spPr>
            <a:xfrm>
              <a:off x="8992875" y="422659"/>
              <a:ext cx="54688" cy="47893"/>
            </a:xfrm>
            <a:custGeom>
              <a:rect b="b" l="l" r="r" t="t"/>
              <a:pathLst>
                <a:path extrusionOk="0" h="3263" w="3726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2" name="Google Shape;342;p21"/>
          <p:cNvGrpSpPr/>
          <p:nvPr/>
        </p:nvGrpSpPr>
        <p:grpSpPr>
          <a:xfrm rot="9410602">
            <a:off x="849887" y="4453013"/>
            <a:ext cx="289489" cy="226105"/>
            <a:chOff x="2606590" y="1465894"/>
            <a:chExt cx="196854" cy="153738"/>
          </a:xfrm>
        </p:grpSpPr>
        <p:sp>
          <p:nvSpPr>
            <p:cNvPr id="343" name="Google Shape;343;p21"/>
            <p:cNvSpPr/>
            <p:nvPr/>
          </p:nvSpPr>
          <p:spPr>
            <a:xfrm>
              <a:off x="2726225" y="1542370"/>
              <a:ext cx="77218" cy="77262"/>
            </a:xfrm>
            <a:custGeom>
              <a:rect b="b" l="l" r="r" t="t"/>
              <a:pathLst>
                <a:path extrusionOk="0" h="5264" w="5261">
                  <a:moveTo>
                    <a:pt x="2631" y="1"/>
                  </a:moveTo>
                  <a:cubicBezTo>
                    <a:pt x="1177" y="1"/>
                    <a:pt x="0" y="1179"/>
                    <a:pt x="0" y="2632"/>
                  </a:cubicBezTo>
                  <a:cubicBezTo>
                    <a:pt x="0" y="4087"/>
                    <a:pt x="1177" y="5263"/>
                    <a:pt x="2631" y="5263"/>
                  </a:cubicBezTo>
                  <a:cubicBezTo>
                    <a:pt x="4084" y="5263"/>
                    <a:pt x="5260" y="4087"/>
                    <a:pt x="5260" y="2632"/>
                  </a:cubicBezTo>
                  <a:cubicBezTo>
                    <a:pt x="5260" y="1179"/>
                    <a:pt x="4084" y="1"/>
                    <a:pt x="2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1"/>
            <p:cNvSpPr/>
            <p:nvPr/>
          </p:nvSpPr>
          <p:spPr>
            <a:xfrm>
              <a:off x="2606590" y="1555860"/>
              <a:ext cx="44532" cy="44546"/>
            </a:xfrm>
            <a:custGeom>
              <a:rect b="b" l="l" r="r" t="t"/>
              <a:pathLst>
                <a:path extrusionOk="0" h="3035" w="3034">
                  <a:moveTo>
                    <a:pt x="1517" y="1"/>
                  </a:moveTo>
                  <a:cubicBezTo>
                    <a:pt x="679" y="1"/>
                    <a:pt x="0" y="679"/>
                    <a:pt x="0" y="1518"/>
                  </a:cubicBezTo>
                  <a:cubicBezTo>
                    <a:pt x="0" y="2356"/>
                    <a:pt x="679" y="3034"/>
                    <a:pt x="1517" y="3034"/>
                  </a:cubicBezTo>
                  <a:cubicBezTo>
                    <a:pt x="2355" y="3034"/>
                    <a:pt x="3034" y="2356"/>
                    <a:pt x="3034" y="1518"/>
                  </a:cubicBezTo>
                  <a:cubicBezTo>
                    <a:pt x="3034" y="679"/>
                    <a:pt x="2355" y="1"/>
                    <a:pt x="1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1"/>
            <p:cNvSpPr/>
            <p:nvPr/>
          </p:nvSpPr>
          <p:spPr>
            <a:xfrm>
              <a:off x="2753687" y="1465894"/>
              <a:ext cx="22280" cy="22280"/>
            </a:xfrm>
            <a:custGeom>
              <a:rect b="b" l="l" r="r" t="t"/>
              <a:pathLst>
                <a:path extrusionOk="0" h="1518" w="1518">
                  <a:moveTo>
                    <a:pt x="760" y="0"/>
                  </a:moveTo>
                  <a:cubicBezTo>
                    <a:pt x="341" y="0"/>
                    <a:pt x="1" y="339"/>
                    <a:pt x="1" y="758"/>
                  </a:cubicBezTo>
                  <a:cubicBezTo>
                    <a:pt x="1" y="1177"/>
                    <a:pt x="341" y="1517"/>
                    <a:pt x="760" y="1517"/>
                  </a:cubicBezTo>
                  <a:cubicBezTo>
                    <a:pt x="1177" y="1517"/>
                    <a:pt x="1518" y="1177"/>
                    <a:pt x="1518" y="758"/>
                  </a:cubicBezTo>
                  <a:cubicBezTo>
                    <a:pt x="1518" y="339"/>
                    <a:pt x="1177" y="0"/>
                    <a:pt x="7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bg>
      <p:bgPr>
        <a:solidFill>
          <a:schemeClr val="lt2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22"/>
          <p:cNvPicPr preferRelativeResize="0"/>
          <p:nvPr/>
        </p:nvPicPr>
        <p:blipFill rotWithShape="1">
          <a:blip r:embed="rId2">
            <a:alphaModFix amt="50000"/>
          </a:blip>
          <a:srcRect b="7799" l="0" r="0" t="7791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2"/>
          <p:cNvSpPr txBox="1"/>
          <p:nvPr>
            <p:ph type="title"/>
          </p:nvPr>
        </p:nvSpPr>
        <p:spPr>
          <a:xfrm>
            <a:off x="715100" y="535000"/>
            <a:ext cx="7713900" cy="73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9pPr>
          </a:lstStyle>
          <a:p/>
        </p:txBody>
      </p:sp>
      <p:sp>
        <p:nvSpPr>
          <p:cNvPr id="349" name="Google Shape;349;p22"/>
          <p:cNvSpPr txBox="1"/>
          <p:nvPr>
            <p:ph idx="1" type="subTitle"/>
          </p:nvPr>
        </p:nvSpPr>
        <p:spPr>
          <a:xfrm>
            <a:off x="897487" y="4010300"/>
            <a:ext cx="2166000" cy="598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22"/>
          <p:cNvSpPr txBox="1"/>
          <p:nvPr>
            <p:ph idx="2" type="subTitle"/>
          </p:nvPr>
        </p:nvSpPr>
        <p:spPr>
          <a:xfrm>
            <a:off x="897498" y="3620600"/>
            <a:ext cx="2166000" cy="542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1" name="Google Shape;351;p22"/>
          <p:cNvSpPr txBox="1"/>
          <p:nvPr>
            <p:ph idx="3" type="subTitle"/>
          </p:nvPr>
        </p:nvSpPr>
        <p:spPr>
          <a:xfrm>
            <a:off x="3481865" y="4010300"/>
            <a:ext cx="2166000" cy="598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22"/>
          <p:cNvSpPr txBox="1"/>
          <p:nvPr>
            <p:ph idx="4" type="subTitle"/>
          </p:nvPr>
        </p:nvSpPr>
        <p:spPr>
          <a:xfrm>
            <a:off x="3481874" y="3620600"/>
            <a:ext cx="2166000" cy="542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3" name="Google Shape;353;p22"/>
          <p:cNvSpPr txBox="1"/>
          <p:nvPr>
            <p:ph idx="5" type="subTitle"/>
          </p:nvPr>
        </p:nvSpPr>
        <p:spPr>
          <a:xfrm>
            <a:off x="6080507" y="4010300"/>
            <a:ext cx="2166000" cy="598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22"/>
          <p:cNvSpPr txBox="1"/>
          <p:nvPr>
            <p:ph idx="6" type="subTitle"/>
          </p:nvPr>
        </p:nvSpPr>
        <p:spPr>
          <a:xfrm>
            <a:off x="6080513" y="3620600"/>
            <a:ext cx="2166000" cy="542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355" name="Google Shape;355;p22"/>
          <p:cNvGrpSpPr/>
          <p:nvPr/>
        </p:nvGrpSpPr>
        <p:grpSpPr>
          <a:xfrm>
            <a:off x="8428891" y="297958"/>
            <a:ext cx="914283" cy="834964"/>
            <a:chOff x="7077268" y="354300"/>
            <a:chExt cx="642053" cy="586351"/>
          </a:xfrm>
        </p:grpSpPr>
        <p:sp>
          <p:nvSpPr>
            <p:cNvPr id="356" name="Google Shape;356;p22"/>
            <p:cNvSpPr/>
            <p:nvPr/>
          </p:nvSpPr>
          <p:spPr>
            <a:xfrm>
              <a:off x="7077268" y="354300"/>
              <a:ext cx="642053" cy="586351"/>
            </a:xfrm>
            <a:custGeom>
              <a:rect b="b" l="l" r="r" t="t"/>
              <a:pathLst>
                <a:path extrusionOk="0" h="39949" w="43744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7346246" y="590921"/>
              <a:ext cx="98016" cy="98046"/>
            </a:xfrm>
            <a:custGeom>
              <a:rect b="b" l="l" r="r" t="t"/>
              <a:pathLst>
                <a:path extrusionOk="0" h="6680" w="6678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8" name="Google Shape;358;p22"/>
          <p:cNvGrpSpPr/>
          <p:nvPr/>
        </p:nvGrpSpPr>
        <p:grpSpPr>
          <a:xfrm>
            <a:off x="7570910" y="272984"/>
            <a:ext cx="424244" cy="437787"/>
            <a:chOff x="8884746" y="289993"/>
            <a:chExt cx="297924" cy="307435"/>
          </a:xfrm>
        </p:grpSpPr>
        <p:sp>
          <p:nvSpPr>
            <p:cNvPr id="359" name="Google Shape;359;p22"/>
            <p:cNvSpPr/>
            <p:nvPr/>
          </p:nvSpPr>
          <p:spPr>
            <a:xfrm>
              <a:off x="8884746" y="289993"/>
              <a:ext cx="297924" cy="307435"/>
            </a:xfrm>
            <a:custGeom>
              <a:rect b="b" l="l" r="r" t="t"/>
              <a:pathLst>
                <a:path extrusionOk="0" h="20946" w="20298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8992875" y="422659"/>
              <a:ext cx="54688" cy="47893"/>
            </a:xfrm>
            <a:custGeom>
              <a:rect b="b" l="l" r="r" t="t"/>
              <a:pathLst>
                <a:path extrusionOk="0" h="3263" w="3726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1" name="Google Shape;361;p22"/>
          <p:cNvGrpSpPr/>
          <p:nvPr/>
        </p:nvGrpSpPr>
        <p:grpSpPr>
          <a:xfrm>
            <a:off x="8282771" y="-9"/>
            <a:ext cx="292256" cy="244488"/>
            <a:chOff x="2737973" y="2879366"/>
            <a:chExt cx="255670" cy="213863"/>
          </a:xfrm>
        </p:grpSpPr>
        <p:sp>
          <p:nvSpPr>
            <p:cNvPr id="362" name="Google Shape;362;p22"/>
            <p:cNvSpPr/>
            <p:nvPr/>
          </p:nvSpPr>
          <p:spPr>
            <a:xfrm>
              <a:off x="2842619" y="2947251"/>
              <a:ext cx="67551" cy="67551"/>
            </a:xfrm>
            <a:custGeom>
              <a:rect b="b" l="l" r="r" t="t"/>
              <a:pathLst>
                <a:path extrusionOk="0" h="5261" w="5261">
                  <a:moveTo>
                    <a:pt x="2630" y="0"/>
                  </a:moveTo>
                  <a:cubicBezTo>
                    <a:pt x="1177" y="0"/>
                    <a:pt x="1" y="1177"/>
                    <a:pt x="1" y="2631"/>
                  </a:cubicBezTo>
                  <a:cubicBezTo>
                    <a:pt x="1" y="4084"/>
                    <a:pt x="1177" y="5260"/>
                    <a:pt x="2630" y="5260"/>
                  </a:cubicBezTo>
                  <a:cubicBezTo>
                    <a:pt x="4085" y="5260"/>
                    <a:pt x="5261" y="4084"/>
                    <a:pt x="5261" y="2631"/>
                  </a:cubicBezTo>
                  <a:cubicBezTo>
                    <a:pt x="5261" y="1177"/>
                    <a:pt x="4085" y="0"/>
                    <a:pt x="2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2"/>
            <p:cNvSpPr/>
            <p:nvPr/>
          </p:nvSpPr>
          <p:spPr>
            <a:xfrm>
              <a:off x="2737973" y="2959051"/>
              <a:ext cx="38957" cy="38931"/>
            </a:xfrm>
            <a:custGeom>
              <a:rect b="b" l="l" r="r" t="t"/>
              <a:pathLst>
                <a:path extrusionOk="0" h="3032" w="3034">
                  <a:moveTo>
                    <a:pt x="1517" y="0"/>
                  </a:moveTo>
                  <a:cubicBezTo>
                    <a:pt x="679" y="0"/>
                    <a:pt x="0" y="679"/>
                    <a:pt x="0" y="1515"/>
                  </a:cubicBezTo>
                  <a:cubicBezTo>
                    <a:pt x="0" y="2353"/>
                    <a:pt x="679" y="3032"/>
                    <a:pt x="1517" y="3032"/>
                  </a:cubicBezTo>
                  <a:cubicBezTo>
                    <a:pt x="2355" y="3032"/>
                    <a:pt x="3034" y="2353"/>
                    <a:pt x="3034" y="1515"/>
                  </a:cubicBezTo>
                  <a:cubicBezTo>
                    <a:pt x="3034" y="679"/>
                    <a:pt x="2355" y="0"/>
                    <a:pt x="1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2"/>
            <p:cNvSpPr/>
            <p:nvPr/>
          </p:nvSpPr>
          <p:spPr>
            <a:xfrm>
              <a:off x="2954712" y="2879366"/>
              <a:ext cx="38931" cy="38969"/>
            </a:xfrm>
            <a:custGeom>
              <a:rect b="b" l="l" r="r" t="t"/>
              <a:pathLst>
                <a:path extrusionOk="0" h="3035" w="3032">
                  <a:moveTo>
                    <a:pt x="1515" y="1"/>
                  </a:moveTo>
                  <a:cubicBezTo>
                    <a:pt x="679" y="1"/>
                    <a:pt x="0" y="680"/>
                    <a:pt x="0" y="1518"/>
                  </a:cubicBezTo>
                  <a:cubicBezTo>
                    <a:pt x="0" y="2356"/>
                    <a:pt x="679" y="3035"/>
                    <a:pt x="1515" y="3035"/>
                  </a:cubicBezTo>
                  <a:cubicBezTo>
                    <a:pt x="2353" y="3035"/>
                    <a:pt x="3032" y="2356"/>
                    <a:pt x="3032" y="1518"/>
                  </a:cubicBezTo>
                  <a:cubicBezTo>
                    <a:pt x="3032" y="680"/>
                    <a:pt x="2353" y="1"/>
                    <a:pt x="1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2"/>
            <p:cNvSpPr/>
            <p:nvPr/>
          </p:nvSpPr>
          <p:spPr>
            <a:xfrm>
              <a:off x="2900437" y="3073738"/>
              <a:ext cx="19491" cy="19491"/>
            </a:xfrm>
            <a:custGeom>
              <a:rect b="b" l="l" r="r" t="t"/>
              <a:pathLst>
                <a:path extrusionOk="0" h="1518" w="1518">
                  <a:moveTo>
                    <a:pt x="758" y="0"/>
                  </a:moveTo>
                  <a:cubicBezTo>
                    <a:pt x="339" y="0"/>
                    <a:pt x="1" y="338"/>
                    <a:pt x="1" y="757"/>
                  </a:cubicBezTo>
                  <a:cubicBezTo>
                    <a:pt x="1" y="1177"/>
                    <a:pt x="339" y="1517"/>
                    <a:pt x="758" y="1517"/>
                  </a:cubicBezTo>
                  <a:cubicBezTo>
                    <a:pt x="1177" y="1517"/>
                    <a:pt x="1518" y="1177"/>
                    <a:pt x="1518" y="757"/>
                  </a:cubicBezTo>
                  <a:cubicBezTo>
                    <a:pt x="1518" y="338"/>
                    <a:pt x="1177" y="0"/>
                    <a:pt x="7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6" name="Google Shape;366;p22"/>
          <p:cNvGrpSpPr/>
          <p:nvPr/>
        </p:nvGrpSpPr>
        <p:grpSpPr>
          <a:xfrm>
            <a:off x="761666" y="-37167"/>
            <a:ext cx="914283" cy="834964"/>
            <a:chOff x="7077268" y="354300"/>
            <a:chExt cx="642053" cy="586351"/>
          </a:xfrm>
        </p:grpSpPr>
        <p:sp>
          <p:nvSpPr>
            <p:cNvPr id="367" name="Google Shape;367;p22"/>
            <p:cNvSpPr/>
            <p:nvPr/>
          </p:nvSpPr>
          <p:spPr>
            <a:xfrm>
              <a:off x="7077268" y="354300"/>
              <a:ext cx="642053" cy="586351"/>
            </a:xfrm>
            <a:custGeom>
              <a:rect b="b" l="l" r="r" t="t"/>
              <a:pathLst>
                <a:path extrusionOk="0" h="39949" w="43744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7346246" y="590921"/>
              <a:ext cx="98016" cy="98046"/>
            </a:xfrm>
            <a:custGeom>
              <a:rect b="b" l="l" r="r" t="t"/>
              <a:pathLst>
                <a:path extrusionOk="0" h="6680" w="6678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9" name="Google Shape;369;p22"/>
          <p:cNvGrpSpPr/>
          <p:nvPr/>
        </p:nvGrpSpPr>
        <p:grpSpPr>
          <a:xfrm>
            <a:off x="454333" y="272968"/>
            <a:ext cx="521543" cy="347751"/>
            <a:chOff x="5142237" y="3822849"/>
            <a:chExt cx="338116" cy="225432"/>
          </a:xfrm>
        </p:grpSpPr>
        <p:sp>
          <p:nvSpPr>
            <p:cNvPr id="370" name="Google Shape;370;p22"/>
            <p:cNvSpPr/>
            <p:nvPr/>
          </p:nvSpPr>
          <p:spPr>
            <a:xfrm>
              <a:off x="5188718" y="3849531"/>
              <a:ext cx="42359" cy="42359"/>
            </a:xfrm>
            <a:custGeom>
              <a:rect b="b" l="l" r="r" t="t"/>
              <a:pathLst>
                <a:path extrusionOk="0" h="3299" w="3299">
                  <a:moveTo>
                    <a:pt x="1648" y="1"/>
                  </a:moveTo>
                  <a:cubicBezTo>
                    <a:pt x="738" y="1"/>
                    <a:pt x="0" y="739"/>
                    <a:pt x="0" y="1651"/>
                  </a:cubicBezTo>
                  <a:cubicBezTo>
                    <a:pt x="0" y="2561"/>
                    <a:pt x="738" y="3299"/>
                    <a:pt x="1648" y="3299"/>
                  </a:cubicBezTo>
                  <a:cubicBezTo>
                    <a:pt x="2560" y="3299"/>
                    <a:pt x="3298" y="2561"/>
                    <a:pt x="3298" y="1651"/>
                  </a:cubicBezTo>
                  <a:cubicBezTo>
                    <a:pt x="3298" y="739"/>
                    <a:pt x="2560" y="1"/>
                    <a:pt x="1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5142237" y="4005896"/>
              <a:ext cx="42359" cy="42385"/>
            </a:xfrm>
            <a:custGeom>
              <a:rect b="b" l="l" r="r" t="t"/>
              <a:pathLst>
                <a:path extrusionOk="0" h="3301" w="3299">
                  <a:moveTo>
                    <a:pt x="1649" y="0"/>
                  </a:moveTo>
                  <a:cubicBezTo>
                    <a:pt x="739" y="0"/>
                    <a:pt x="1" y="738"/>
                    <a:pt x="1" y="1650"/>
                  </a:cubicBezTo>
                  <a:cubicBezTo>
                    <a:pt x="1" y="2562"/>
                    <a:pt x="739" y="3301"/>
                    <a:pt x="1649" y="3301"/>
                  </a:cubicBezTo>
                  <a:cubicBezTo>
                    <a:pt x="2561" y="3301"/>
                    <a:pt x="3299" y="2562"/>
                    <a:pt x="3299" y="1650"/>
                  </a:cubicBezTo>
                  <a:cubicBezTo>
                    <a:pt x="3299" y="738"/>
                    <a:pt x="2561" y="0"/>
                    <a:pt x="16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5408911" y="3907105"/>
              <a:ext cx="71442" cy="71442"/>
            </a:xfrm>
            <a:custGeom>
              <a:rect b="b" l="l" r="r" t="t"/>
              <a:pathLst>
                <a:path extrusionOk="0" h="5564" w="5564">
                  <a:moveTo>
                    <a:pt x="2782" y="1"/>
                  </a:moveTo>
                  <a:cubicBezTo>
                    <a:pt x="1246" y="1"/>
                    <a:pt x="1" y="1246"/>
                    <a:pt x="1" y="2782"/>
                  </a:cubicBezTo>
                  <a:cubicBezTo>
                    <a:pt x="1" y="4318"/>
                    <a:pt x="1246" y="5563"/>
                    <a:pt x="2782" y="5563"/>
                  </a:cubicBezTo>
                  <a:cubicBezTo>
                    <a:pt x="4318" y="5563"/>
                    <a:pt x="5563" y="4318"/>
                    <a:pt x="5563" y="2782"/>
                  </a:cubicBezTo>
                  <a:cubicBezTo>
                    <a:pt x="5563" y="1246"/>
                    <a:pt x="4318" y="1"/>
                    <a:pt x="2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5289153" y="3822849"/>
              <a:ext cx="21687" cy="21687"/>
            </a:xfrm>
            <a:custGeom>
              <a:rect b="b" l="l" r="r" t="t"/>
              <a:pathLst>
                <a:path extrusionOk="0" h="1689" w="1689">
                  <a:moveTo>
                    <a:pt x="846" y="0"/>
                  </a:moveTo>
                  <a:cubicBezTo>
                    <a:pt x="379" y="0"/>
                    <a:pt x="1" y="379"/>
                    <a:pt x="1" y="845"/>
                  </a:cubicBezTo>
                  <a:cubicBezTo>
                    <a:pt x="1" y="1310"/>
                    <a:pt x="379" y="1688"/>
                    <a:pt x="846" y="1688"/>
                  </a:cubicBezTo>
                  <a:cubicBezTo>
                    <a:pt x="1310" y="1688"/>
                    <a:pt x="1689" y="1310"/>
                    <a:pt x="1689" y="845"/>
                  </a:cubicBezTo>
                  <a:cubicBezTo>
                    <a:pt x="1689" y="379"/>
                    <a:pt x="1310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4" name="Google Shape;374;p22"/>
          <p:cNvGrpSpPr/>
          <p:nvPr/>
        </p:nvGrpSpPr>
        <p:grpSpPr>
          <a:xfrm>
            <a:off x="10" y="710772"/>
            <a:ext cx="424244" cy="437787"/>
            <a:chOff x="8884746" y="289993"/>
            <a:chExt cx="297924" cy="307435"/>
          </a:xfrm>
        </p:grpSpPr>
        <p:sp>
          <p:nvSpPr>
            <p:cNvPr id="375" name="Google Shape;375;p22"/>
            <p:cNvSpPr/>
            <p:nvPr/>
          </p:nvSpPr>
          <p:spPr>
            <a:xfrm>
              <a:off x="8884746" y="289993"/>
              <a:ext cx="297924" cy="307435"/>
            </a:xfrm>
            <a:custGeom>
              <a:rect b="b" l="l" r="r" t="t"/>
              <a:pathLst>
                <a:path extrusionOk="0" h="20946" w="20298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8992875" y="422659"/>
              <a:ext cx="54688" cy="47893"/>
            </a:xfrm>
            <a:custGeom>
              <a:rect b="b" l="l" r="r" t="t"/>
              <a:pathLst>
                <a:path extrusionOk="0" h="3263" w="3726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bg>
      <p:bgPr>
        <a:solidFill>
          <a:schemeClr val="lt2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3"/>
          <p:cNvPicPr preferRelativeResize="0"/>
          <p:nvPr/>
        </p:nvPicPr>
        <p:blipFill rotWithShape="1">
          <a:blip r:embed="rId2">
            <a:alphaModFix amt="50000"/>
          </a:blip>
          <a:srcRect b="7799" l="0" r="0" t="7791"/>
          <a:stretch/>
        </p:blipFill>
        <p:spPr>
          <a:xfrm rot="10800000"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3"/>
          <p:cNvSpPr txBox="1"/>
          <p:nvPr>
            <p:ph type="title"/>
          </p:nvPr>
        </p:nvSpPr>
        <p:spPr>
          <a:xfrm>
            <a:off x="715100" y="535000"/>
            <a:ext cx="7713900" cy="73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9pPr>
          </a:lstStyle>
          <a:p/>
        </p:txBody>
      </p:sp>
      <p:sp>
        <p:nvSpPr>
          <p:cNvPr id="380" name="Google Shape;380;p23"/>
          <p:cNvSpPr txBox="1"/>
          <p:nvPr>
            <p:ph idx="1" type="subTitle"/>
          </p:nvPr>
        </p:nvSpPr>
        <p:spPr>
          <a:xfrm>
            <a:off x="1394494" y="1968750"/>
            <a:ext cx="2870100" cy="609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1" name="Google Shape;381;p23"/>
          <p:cNvSpPr txBox="1"/>
          <p:nvPr>
            <p:ph idx="2" type="subTitle"/>
          </p:nvPr>
        </p:nvSpPr>
        <p:spPr>
          <a:xfrm>
            <a:off x="1394494" y="1579050"/>
            <a:ext cx="2870100" cy="542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2" name="Google Shape;382;p23"/>
          <p:cNvSpPr txBox="1"/>
          <p:nvPr>
            <p:ph idx="3" type="subTitle"/>
          </p:nvPr>
        </p:nvSpPr>
        <p:spPr>
          <a:xfrm>
            <a:off x="4879402" y="1968750"/>
            <a:ext cx="2870100" cy="609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23"/>
          <p:cNvSpPr txBox="1"/>
          <p:nvPr>
            <p:ph idx="4" type="subTitle"/>
          </p:nvPr>
        </p:nvSpPr>
        <p:spPr>
          <a:xfrm>
            <a:off x="4879406" y="1579050"/>
            <a:ext cx="2870100" cy="542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4" name="Google Shape;384;p23"/>
          <p:cNvSpPr txBox="1"/>
          <p:nvPr>
            <p:ph idx="5" type="subTitle"/>
          </p:nvPr>
        </p:nvSpPr>
        <p:spPr>
          <a:xfrm>
            <a:off x="1394494" y="3379650"/>
            <a:ext cx="2870100" cy="609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23"/>
          <p:cNvSpPr txBox="1"/>
          <p:nvPr>
            <p:ph idx="6" type="subTitle"/>
          </p:nvPr>
        </p:nvSpPr>
        <p:spPr>
          <a:xfrm>
            <a:off x="1394494" y="2989950"/>
            <a:ext cx="2870100" cy="542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6" name="Google Shape;386;p23"/>
          <p:cNvSpPr txBox="1"/>
          <p:nvPr>
            <p:ph idx="7" type="subTitle"/>
          </p:nvPr>
        </p:nvSpPr>
        <p:spPr>
          <a:xfrm>
            <a:off x="4879402" y="3379650"/>
            <a:ext cx="2870100" cy="609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23"/>
          <p:cNvSpPr txBox="1"/>
          <p:nvPr>
            <p:ph idx="8" type="subTitle"/>
          </p:nvPr>
        </p:nvSpPr>
        <p:spPr>
          <a:xfrm>
            <a:off x="4879406" y="2989950"/>
            <a:ext cx="2870100" cy="542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388" name="Google Shape;388;p23"/>
          <p:cNvGrpSpPr/>
          <p:nvPr/>
        </p:nvGrpSpPr>
        <p:grpSpPr>
          <a:xfrm>
            <a:off x="7620460" y="4308545"/>
            <a:ext cx="914283" cy="834964"/>
            <a:chOff x="7077268" y="354300"/>
            <a:chExt cx="642053" cy="586351"/>
          </a:xfrm>
        </p:grpSpPr>
        <p:sp>
          <p:nvSpPr>
            <p:cNvPr id="389" name="Google Shape;389;p23"/>
            <p:cNvSpPr/>
            <p:nvPr/>
          </p:nvSpPr>
          <p:spPr>
            <a:xfrm>
              <a:off x="7077268" y="354300"/>
              <a:ext cx="642053" cy="586351"/>
            </a:xfrm>
            <a:custGeom>
              <a:rect b="b" l="l" r="r" t="t"/>
              <a:pathLst>
                <a:path extrusionOk="0" h="39949" w="43744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3"/>
            <p:cNvSpPr/>
            <p:nvPr/>
          </p:nvSpPr>
          <p:spPr>
            <a:xfrm>
              <a:off x="7346246" y="590921"/>
              <a:ext cx="98016" cy="98046"/>
            </a:xfrm>
            <a:custGeom>
              <a:rect b="b" l="l" r="r" t="t"/>
              <a:pathLst>
                <a:path extrusionOk="0" h="6680" w="6678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1" name="Google Shape;391;p23"/>
          <p:cNvGrpSpPr/>
          <p:nvPr/>
        </p:nvGrpSpPr>
        <p:grpSpPr>
          <a:xfrm rot="10800000">
            <a:off x="8243283" y="4552148"/>
            <a:ext cx="521543" cy="347751"/>
            <a:chOff x="5142237" y="3822849"/>
            <a:chExt cx="338116" cy="225432"/>
          </a:xfrm>
        </p:grpSpPr>
        <p:sp>
          <p:nvSpPr>
            <p:cNvPr id="392" name="Google Shape;392;p23"/>
            <p:cNvSpPr/>
            <p:nvPr/>
          </p:nvSpPr>
          <p:spPr>
            <a:xfrm>
              <a:off x="5188718" y="3849531"/>
              <a:ext cx="42359" cy="42359"/>
            </a:xfrm>
            <a:custGeom>
              <a:rect b="b" l="l" r="r" t="t"/>
              <a:pathLst>
                <a:path extrusionOk="0" h="3299" w="3299">
                  <a:moveTo>
                    <a:pt x="1648" y="1"/>
                  </a:moveTo>
                  <a:cubicBezTo>
                    <a:pt x="738" y="1"/>
                    <a:pt x="0" y="739"/>
                    <a:pt x="0" y="1651"/>
                  </a:cubicBezTo>
                  <a:cubicBezTo>
                    <a:pt x="0" y="2561"/>
                    <a:pt x="738" y="3299"/>
                    <a:pt x="1648" y="3299"/>
                  </a:cubicBezTo>
                  <a:cubicBezTo>
                    <a:pt x="2560" y="3299"/>
                    <a:pt x="3298" y="2561"/>
                    <a:pt x="3298" y="1651"/>
                  </a:cubicBezTo>
                  <a:cubicBezTo>
                    <a:pt x="3298" y="739"/>
                    <a:pt x="2560" y="1"/>
                    <a:pt x="1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3"/>
            <p:cNvSpPr/>
            <p:nvPr/>
          </p:nvSpPr>
          <p:spPr>
            <a:xfrm>
              <a:off x="5142237" y="4005896"/>
              <a:ext cx="42359" cy="42385"/>
            </a:xfrm>
            <a:custGeom>
              <a:rect b="b" l="l" r="r" t="t"/>
              <a:pathLst>
                <a:path extrusionOk="0" h="3301" w="3299">
                  <a:moveTo>
                    <a:pt x="1649" y="0"/>
                  </a:moveTo>
                  <a:cubicBezTo>
                    <a:pt x="739" y="0"/>
                    <a:pt x="1" y="738"/>
                    <a:pt x="1" y="1650"/>
                  </a:cubicBezTo>
                  <a:cubicBezTo>
                    <a:pt x="1" y="2562"/>
                    <a:pt x="739" y="3301"/>
                    <a:pt x="1649" y="3301"/>
                  </a:cubicBezTo>
                  <a:cubicBezTo>
                    <a:pt x="2561" y="3301"/>
                    <a:pt x="3299" y="2562"/>
                    <a:pt x="3299" y="1650"/>
                  </a:cubicBezTo>
                  <a:cubicBezTo>
                    <a:pt x="3299" y="738"/>
                    <a:pt x="2561" y="0"/>
                    <a:pt x="16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3"/>
            <p:cNvSpPr/>
            <p:nvPr/>
          </p:nvSpPr>
          <p:spPr>
            <a:xfrm>
              <a:off x="5408911" y="3907105"/>
              <a:ext cx="71442" cy="71442"/>
            </a:xfrm>
            <a:custGeom>
              <a:rect b="b" l="l" r="r" t="t"/>
              <a:pathLst>
                <a:path extrusionOk="0" h="5564" w="5564">
                  <a:moveTo>
                    <a:pt x="2782" y="1"/>
                  </a:moveTo>
                  <a:cubicBezTo>
                    <a:pt x="1246" y="1"/>
                    <a:pt x="1" y="1246"/>
                    <a:pt x="1" y="2782"/>
                  </a:cubicBezTo>
                  <a:cubicBezTo>
                    <a:pt x="1" y="4318"/>
                    <a:pt x="1246" y="5563"/>
                    <a:pt x="2782" y="5563"/>
                  </a:cubicBezTo>
                  <a:cubicBezTo>
                    <a:pt x="4318" y="5563"/>
                    <a:pt x="5563" y="4318"/>
                    <a:pt x="5563" y="2782"/>
                  </a:cubicBezTo>
                  <a:cubicBezTo>
                    <a:pt x="5563" y="1246"/>
                    <a:pt x="4318" y="1"/>
                    <a:pt x="2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3"/>
            <p:cNvSpPr/>
            <p:nvPr/>
          </p:nvSpPr>
          <p:spPr>
            <a:xfrm>
              <a:off x="5289153" y="3822849"/>
              <a:ext cx="21687" cy="21687"/>
            </a:xfrm>
            <a:custGeom>
              <a:rect b="b" l="l" r="r" t="t"/>
              <a:pathLst>
                <a:path extrusionOk="0" h="1689" w="1689">
                  <a:moveTo>
                    <a:pt x="846" y="0"/>
                  </a:moveTo>
                  <a:cubicBezTo>
                    <a:pt x="379" y="0"/>
                    <a:pt x="1" y="379"/>
                    <a:pt x="1" y="845"/>
                  </a:cubicBezTo>
                  <a:cubicBezTo>
                    <a:pt x="1" y="1310"/>
                    <a:pt x="379" y="1688"/>
                    <a:pt x="846" y="1688"/>
                  </a:cubicBezTo>
                  <a:cubicBezTo>
                    <a:pt x="1310" y="1688"/>
                    <a:pt x="1689" y="1310"/>
                    <a:pt x="1689" y="845"/>
                  </a:cubicBezTo>
                  <a:cubicBezTo>
                    <a:pt x="1689" y="379"/>
                    <a:pt x="1310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6" name="Google Shape;396;p23"/>
          <p:cNvGrpSpPr/>
          <p:nvPr/>
        </p:nvGrpSpPr>
        <p:grpSpPr>
          <a:xfrm>
            <a:off x="8719756" y="3957783"/>
            <a:ext cx="424244" cy="437787"/>
            <a:chOff x="8884746" y="289993"/>
            <a:chExt cx="297924" cy="307435"/>
          </a:xfrm>
        </p:grpSpPr>
        <p:sp>
          <p:nvSpPr>
            <p:cNvPr id="397" name="Google Shape;397;p23"/>
            <p:cNvSpPr/>
            <p:nvPr/>
          </p:nvSpPr>
          <p:spPr>
            <a:xfrm>
              <a:off x="8884746" y="289993"/>
              <a:ext cx="297924" cy="307435"/>
            </a:xfrm>
            <a:custGeom>
              <a:rect b="b" l="l" r="r" t="t"/>
              <a:pathLst>
                <a:path extrusionOk="0" h="20946" w="20298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3"/>
            <p:cNvSpPr/>
            <p:nvPr/>
          </p:nvSpPr>
          <p:spPr>
            <a:xfrm>
              <a:off x="8992875" y="422659"/>
              <a:ext cx="54688" cy="47893"/>
            </a:xfrm>
            <a:custGeom>
              <a:rect b="b" l="l" r="r" t="t"/>
              <a:pathLst>
                <a:path extrusionOk="0" h="3263" w="3726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9" name="Google Shape;399;p23"/>
          <p:cNvGrpSpPr/>
          <p:nvPr/>
        </p:nvGrpSpPr>
        <p:grpSpPr>
          <a:xfrm flipH="1">
            <a:off x="609265" y="4308540"/>
            <a:ext cx="914283" cy="834964"/>
            <a:chOff x="7077268" y="354300"/>
            <a:chExt cx="642053" cy="586351"/>
          </a:xfrm>
        </p:grpSpPr>
        <p:sp>
          <p:nvSpPr>
            <p:cNvPr id="400" name="Google Shape;400;p23"/>
            <p:cNvSpPr/>
            <p:nvPr/>
          </p:nvSpPr>
          <p:spPr>
            <a:xfrm>
              <a:off x="7077268" y="354300"/>
              <a:ext cx="642053" cy="586351"/>
            </a:xfrm>
            <a:custGeom>
              <a:rect b="b" l="l" r="r" t="t"/>
              <a:pathLst>
                <a:path extrusionOk="0" h="39949" w="43744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3"/>
            <p:cNvSpPr/>
            <p:nvPr/>
          </p:nvSpPr>
          <p:spPr>
            <a:xfrm>
              <a:off x="7346246" y="590921"/>
              <a:ext cx="98016" cy="98046"/>
            </a:xfrm>
            <a:custGeom>
              <a:rect b="b" l="l" r="r" t="t"/>
              <a:pathLst>
                <a:path extrusionOk="0" h="6680" w="6678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" name="Google Shape;402;p23"/>
          <p:cNvGrpSpPr/>
          <p:nvPr/>
        </p:nvGrpSpPr>
        <p:grpSpPr>
          <a:xfrm flipH="1" rot="10800000">
            <a:off x="379181" y="4552143"/>
            <a:ext cx="521543" cy="347751"/>
            <a:chOff x="5142237" y="3822849"/>
            <a:chExt cx="338116" cy="225432"/>
          </a:xfrm>
        </p:grpSpPr>
        <p:sp>
          <p:nvSpPr>
            <p:cNvPr id="403" name="Google Shape;403;p23"/>
            <p:cNvSpPr/>
            <p:nvPr/>
          </p:nvSpPr>
          <p:spPr>
            <a:xfrm>
              <a:off x="5188718" y="3849531"/>
              <a:ext cx="42359" cy="42359"/>
            </a:xfrm>
            <a:custGeom>
              <a:rect b="b" l="l" r="r" t="t"/>
              <a:pathLst>
                <a:path extrusionOk="0" h="3299" w="3299">
                  <a:moveTo>
                    <a:pt x="1648" y="1"/>
                  </a:moveTo>
                  <a:cubicBezTo>
                    <a:pt x="738" y="1"/>
                    <a:pt x="0" y="739"/>
                    <a:pt x="0" y="1651"/>
                  </a:cubicBezTo>
                  <a:cubicBezTo>
                    <a:pt x="0" y="2561"/>
                    <a:pt x="738" y="3299"/>
                    <a:pt x="1648" y="3299"/>
                  </a:cubicBezTo>
                  <a:cubicBezTo>
                    <a:pt x="2560" y="3299"/>
                    <a:pt x="3298" y="2561"/>
                    <a:pt x="3298" y="1651"/>
                  </a:cubicBezTo>
                  <a:cubicBezTo>
                    <a:pt x="3298" y="739"/>
                    <a:pt x="2560" y="1"/>
                    <a:pt x="1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3"/>
            <p:cNvSpPr/>
            <p:nvPr/>
          </p:nvSpPr>
          <p:spPr>
            <a:xfrm>
              <a:off x="5142237" y="4005896"/>
              <a:ext cx="42359" cy="42385"/>
            </a:xfrm>
            <a:custGeom>
              <a:rect b="b" l="l" r="r" t="t"/>
              <a:pathLst>
                <a:path extrusionOk="0" h="3301" w="3299">
                  <a:moveTo>
                    <a:pt x="1649" y="0"/>
                  </a:moveTo>
                  <a:cubicBezTo>
                    <a:pt x="739" y="0"/>
                    <a:pt x="1" y="738"/>
                    <a:pt x="1" y="1650"/>
                  </a:cubicBezTo>
                  <a:cubicBezTo>
                    <a:pt x="1" y="2562"/>
                    <a:pt x="739" y="3301"/>
                    <a:pt x="1649" y="3301"/>
                  </a:cubicBezTo>
                  <a:cubicBezTo>
                    <a:pt x="2561" y="3301"/>
                    <a:pt x="3299" y="2562"/>
                    <a:pt x="3299" y="1650"/>
                  </a:cubicBezTo>
                  <a:cubicBezTo>
                    <a:pt x="3299" y="738"/>
                    <a:pt x="2561" y="0"/>
                    <a:pt x="16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3"/>
            <p:cNvSpPr/>
            <p:nvPr/>
          </p:nvSpPr>
          <p:spPr>
            <a:xfrm>
              <a:off x="5408911" y="3907105"/>
              <a:ext cx="71442" cy="71442"/>
            </a:xfrm>
            <a:custGeom>
              <a:rect b="b" l="l" r="r" t="t"/>
              <a:pathLst>
                <a:path extrusionOk="0" h="5564" w="5564">
                  <a:moveTo>
                    <a:pt x="2782" y="1"/>
                  </a:moveTo>
                  <a:cubicBezTo>
                    <a:pt x="1246" y="1"/>
                    <a:pt x="1" y="1246"/>
                    <a:pt x="1" y="2782"/>
                  </a:cubicBezTo>
                  <a:cubicBezTo>
                    <a:pt x="1" y="4318"/>
                    <a:pt x="1246" y="5563"/>
                    <a:pt x="2782" y="5563"/>
                  </a:cubicBezTo>
                  <a:cubicBezTo>
                    <a:pt x="4318" y="5563"/>
                    <a:pt x="5563" y="4318"/>
                    <a:pt x="5563" y="2782"/>
                  </a:cubicBezTo>
                  <a:cubicBezTo>
                    <a:pt x="5563" y="1246"/>
                    <a:pt x="4318" y="1"/>
                    <a:pt x="2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3"/>
            <p:cNvSpPr/>
            <p:nvPr/>
          </p:nvSpPr>
          <p:spPr>
            <a:xfrm>
              <a:off x="5289153" y="3822849"/>
              <a:ext cx="21687" cy="21687"/>
            </a:xfrm>
            <a:custGeom>
              <a:rect b="b" l="l" r="r" t="t"/>
              <a:pathLst>
                <a:path extrusionOk="0" h="1689" w="1689">
                  <a:moveTo>
                    <a:pt x="846" y="0"/>
                  </a:moveTo>
                  <a:cubicBezTo>
                    <a:pt x="379" y="0"/>
                    <a:pt x="1" y="379"/>
                    <a:pt x="1" y="845"/>
                  </a:cubicBezTo>
                  <a:cubicBezTo>
                    <a:pt x="1" y="1310"/>
                    <a:pt x="379" y="1688"/>
                    <a:pt x="846" y="1688"/>
                  </a:cubicBezTo>
                  <a:cubicBezTo>
                    <a:pt x="1310" y="1688"/>
                    <a:pt x="1689" y="1310"/>
                    <a:pt x="1689" y="845"/>
                  </a:cubicBezTo>
                  <a:cubicBezTo>
                    <a:pt x="1689" y="379"/>
                    <a:pt x="1310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7" name="Google Shape;407;p23"/>
          <p:cNvGrpSpPr/>
          <p:nvPr/>
        </p:nvGrpSpPr>
        <p:grpSpPr>
          <a:xfrm flipH="1">
            <a:off x="8" y="3957778"/>
            <a:ext cx="424244" cy="437787"/>
            <a:chOff x="8884746" y="289993"/>
            <a:chExt cx="297924" cy="307435"/>
          </a:xfrm>
        </p:grpSpPr>
        <p:sp>
          <p:nvSpPr>
            <p:cNvPr id="408" name="Google Shape;408;p23"/>
            <p:cNvSpPr/>
            <p:nvPr/>
          </p:nvSpPr>
          <p:spPr>
            <a:xfrm>
              <a:off x="8884746" y="289993"/>
              <a:ext cx="297924" cy="307435"/>
            </a:xfrm>
            <a:custGeom>
              <a:rect b="b" l="l" r="r" t="t"/>
              <a:pathLst>
                <a:path extrusionOk="0" h="20946" w="20298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3"/>
            <p:cNvSpPr/>
            <p:nvPr/>
          </p:nvSpPr>
          <p:spPr>
            <a:xfrm>
              <a:off x="8992875" y="422659"/>
              <a:ext cx="54688" cy="47893"/>
            </a:xfrm>
            <a:custGeom>
              <a:rect b="b" l="l" r="r" t="t"/>
              <a:pathLst>
                <a:path extrusionOk="0" h="3263" w="3726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bg>
      <p:bgPr>
        <a:solidFill>
          <a:schemeClr val="lt2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24"/>
          <p:cNvPicPr preferRelativeResize="0"/>
          <p:nvPr/>
        </p:nvPicPr>
        <p:blipFill rotWithShape="1">
          <a:blip r:embed="rId2">
            <a:alphaModFix amt="50000"/>
          </a:blip>
          <a:srcRect b="7799" l="0" r="0" t="7791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24"/>
          <p:cNvSpPr txBox="1"/>
          <p:nvPr>
            <p:ph type="title"/>
          </p:nvPr>
        </p:nvSpPr>
        <p:spPr>
          <a:xfrm>
            <a:off x="715100" y="535000"/>
            <a:ext cx="7713900" cy="73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9pPr>
          </a:lstStyle>
          <a:p/>
        </p:txBody>
      </p:sp>
      <p:sp>
        <p:nvSpPr>
          <p:cNvPr id="413" name="Google Shape;413;p24"/>
          <p:cNvSpPr txBox="1"/>
          <p:nvPr>
            <p:ph idx="1" type="subTitle"/>
          </p:nvPr>
        </p:nvSpPr>
        <p:spPr>
          <a:xfrm>
            <a:off x="1023593" y="1968750"/>
            <a:ext cx="2052300" cy="609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4" name="Google Shape;414;p24"/>
          <p:cNvSpPr txBox="1"/>
          <p:nvPr>
            <p:ph idx="2" type="subTitle"/>
          </p:nvPr>
        </p:nvSpPr>
        <p:spPr>
          <a:xfrm>
            <a:off x="1023593" y="1579050"/>
            <a:ext cx="2052300" cy="542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15" name="Google Shape;415;p24"/>
          <p:cNvSpPr txBox="1"/>
          <p:nvPr>
            <p:ph idx="3" type="subTitle"/>
          </p:nvPr>
        </p:nvSpPr>
        <p:spPr>
          <a:xfrm>
            <a:off x="3545848" y="1968750"/>
            <a:ext cx="2052300" cy="609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" name="Google Shape;416;p24"/>
          <p:cNvSpPr txBox="1"/>
          <p:nvPr>
            <p:ph idx="4" type="subTitle"/>
          </p:nvPr>
        </p:nvSpPr>
        <p:spPr>
          <a:xfrm>
            <a:off x="3545852" y="1579050"/>
            <a:ext cx="2052300" cy="542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17" name="Google Shape;417;p24"/>
          <p:cNvSpPr txBox="1"/>
          <p:nvPr>
            <p:ph idx="5" type="subTitle"/>
          </p:nvPr>
        </p:nvSpPr>
        <p:spPr>
          <a:xfrm>
            <a:off x="1023593" y="3379650"/>
            <a:ext cx="2052300" cy="609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8" name="Google Shape;418;p24"/>
          <p:cNvSpPr txBox="1"/>
          <p:nvPr>
            <p:ph idx="6" type="subTitle"/>
          </p:nvPr>
        </p:nvSpPr>
        <p:spPr>
          <a:xfrm>
            <a:off x="1023593" y="2989950"/>
            <a:ext cx="2052300" cy="542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19" name="Google Shape;419;p24"/>
          <p:cNvSpPr txBox="1"/>
          <p:nvPr>
            <p:ph idx="7" type="subTitle"/>
          </p:nvPr>
        </p:nvSpPr>
        <p:spPr>
          <a:xfrm>
            <a:off x="3545848" y="3379650"/>
            <a:ext cx="2052300" cy="609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0" name="Google Shape;420;p24"/>
          <p:cNvSpPr txBox="1"/>
          <p:nvPr>
            <p:ph idx="8" type="subTitle"/>
          </p:nvPr>
        </p:nvSpPr>
        <p:spPr>
          <a:xfrm>
            <a:off x="3545852" y="2989950"/>
            <a:ext cx="2052300" cy="542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1" name="Google Shape;421;p24"/>
          <p:cNvSpPr txBox="1"/>
          <p:nvPr>
            <p:ph idx="9" type="subTitle"/>
          </p:nvPr>
        </p:nvSpPr>
        <p:spPr>
          <a:xfrm>
            <a:off x="6068104" y="1968750"/>
            <a:ext cx="2052300" cy="609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2" name="Google Shape;422;p24"/>
          <p:cNvSpPr txBox="1"/>
          <p:nvPr>
            <p:ph idx="13" type="subTitle"/>
          </p:nvPr>
        </p:nvSpPr>
        <p:spPr>
          <a:xfrm>
            <a:off x="6068107" y="1579050"/>
            <a:ext cx="2052300" cy="542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3" name="Google Shape;423;p24"/>
          <p:cNvSpPr txBox="1"/>
          <p:nvPr>
            <p:ph idx="14" type="subTitle"/>
          </p:nvPr>
        </p:nvSpPr>
        <p:spPr>
          <a:xfrm>
            <a:off x="6068104" y="3379650"/>
            <a:ext cx="2052300" cy="609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24"/>
          <p:cNvSpPr txBox="1"/>
          <p:nvPr>
            <p:ph idx="15" type="subTitle"/>
          </p:nvPr>
        </p:nvSpPr>
        <p:spPr>
          <a:xfrm>
            <a:off x="6068107" y="2989950"/>
            <a:ext cx="2052300" cy="542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425" name="Google Shape;425;p24"/>
          <p:cNvGrpSpPr/>
          <p:nvPr/>
        </p:nvGrpSpPr>
        <p:grpSpPr>
          <a:xfrm>
            <a:off x="8229716" y="297958"/>
            <a:ext cx="914283" cy="834964"/>
            <a:chOff x="7077268" y="354300"/>
            <a:chExt cx="642053" cy="586351"/>
          </a:xfrm>
        </p:grpSpPr>
        <p:sp>
          <p:nvSpPr>
            <p:cNvPr id="426" name="Google Shape;426;p24"/>
            <p:cNvSpPr/>
            <p:nvPr/>
          </p:nvSpPr>
          <p:spPr>
            <a:xfrm>
              <a:off x="7077268" y="354300"/>
              <a:ext cx="642053" cy="586351"/>
            </a:xfrm>
            <a:custGeom>
              <a:rect b="b" l="l" r="r" t="t"/>
              <a:pathLst>
                <a:path extrusionOk="0" h="39949" w="43744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4"/>
            <p:cNvSpPr/>
            <p:nvPr/>
          </p:nvSpPr>
          <p:spPr>
            <a:xfrm>
              <a:off x="7346246" y="590921"/>
              <a:ext cx="98016" cy="98046"/>
            </a:xfrm>
            <a:custGeom>
              <a:rect b="b" l="l" r="r" t="t"/>
              <a:pathLst>
                <a:path extrusionOk="0" h="6680" w="6678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8" name="Google Shape;428;p24"/>
          <p:cNvGrpSpPr/>
          <p:nvPr/>
        </p:nvGrpSpPr>
        <p:grpSpPr>
          <a:xfrm>
            <a:off x="7371735" y="272984"/>
            <a:ext cx="424244" cy="437787"/>
            <a:chOff x="8884746" y="289993"/>
            <a:chExt cx="297924" cy="307435"/>
          </a:xfrm>
        </p:grpSpPr>
        <p:sp>
          <p:nvSpPr>
            <p:cNvPr id="429" name="Google Shape;429;p24"/>
            <p:cNvSpPr/>
            <p:nvPr/>
          </p:nvSpPr>
          <p:spPr>
            <a:xfrm>
              <a:off x="8884746" y="289993"/>
              <a:ext cx="297924" cy="307435"/>
            </a:xfrm>
            <a:custGeom>
              <a:rect b="b" l="l" r="r" t="t"/>
              <a:pathLst>
                <a:path extrusionOk="0" h="20946" w="20298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4"/>
            <p:cNvSpPr/>
            <p:nvPr/>
          </p:nvSpPr>
          <p:spPr>
            <a:xfrm>
              <a:off x="8992875" y="422659"/>
              <a:ext cx="54688" cy="47893"/>
            </a:xfrm>
            <a:custGeom>
              <a:rect b="b" l="l" r="r" t="t"/>
              <a:pathLst>
                <a:path extrusionOk="0" h="3263" w="3726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1" name="Google Shape;431;p24"/>
          <p:cNvGrpSpPr/>
          <p:nvPr/>
        </p:nvGrpSpPr>
        <p:grpSpPr>
          <a:xfrm>
            <a:off x="8083596" y="-9"/>
            <a:ext cx="292256" cy="244488"/>
            <a:chOff x="2737973" y="2879366"/>
            <a:chExt cx="255670" cy="213863"/>
          </a:xfrm>
        </p:grpSpPr>
        <p:sp>
          <p:nvSpPr>
            <p:cNvPr id="432" name="Google Shape;432;p24"/>
            <p:cNvSpPr/>
            <p:nvPr/>
          </p:nvSpPr>
          <p:spPr>
            <a:xfrm>
              <a:off x="2842619" y="2947251"/>
              <a:ext cx="67551" cy="67551"/>
            </a:xfrm>
            <a:custGeom>
              <a:rect b="b" l="l" r="r" t="t"/>
              <a:pathLst>
                <a:path extrusionOk="0" h="5261" w="5261">
                  <a:moveTo>
                    <a:pt x="2630" y="0"/>
                  </a:moveTo>
                  <a:cubicBezTo>
                    <a:pt x="1177" y="0"/>
                    <a:pt x="1" y="1177"/>
                    <a:pt x="1" y="2631"/>
                  </a:cubicBezTo>
                  <a:cubicBezTo>
                    <a:pt x="1" y="4084"/>
                    <a:pt x="1177" y="5260"/>
                    <a:pt x="2630" y="5260"/>
                  </a:cubicBezTo>
                  <a:cubicBezTo>
                    <a:pt x="4085" y="5260"/>
                    <a:pt x="5261" y="4084"/>
                    <a:pt x="5261" y="2631"/>
                  </a:cubicBezTo>
                  <a:cubicBezTo>
                    <a:pt x="5261" y="1177"/>
                    <a:pt x="4085" y="0"/>
                    <a:pt x="2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4"/>
            <p:cNvSpPr/>
            <p:nvPr/>
          </p:nvSpPr>
          <p:spPr>
            <a:xfrm>
              <a:off x="2737973" y="2959051"/>
              <a:ext cx="38957" cy="38931"/>
            </a:xfrm>
            <a:custGeom>
              <a:rect b="b" l="l" r="r" t="t"/>
              <a:pathLst>
                <a:path extrusionOk="0" h="3032" w="3034">
                  <a:moveTo>
                    <a:pt x="1517" y="0"/>
                  </a:moveTo>
                  <a:cubicBezTo>
                    <a:pt x="679" y="0"/>
                    <a:pt x="0" y="679"/>
                    <a:pt x="0" y="1515"/>
                  </a:cubicBezTo>
                  <a:cubicBezTo>
                    <a:pt x="0" y="2353"/>
                    <a:pt x="679" y="3032"/>
                    <a:pt x="1517" y="3032"/>
                  </a:cubicBezTo>
                  <a:cubicBezTo>
                    <a:pt x="2355" y="3032"/>
                    <a:pt x="3034" y="2353"/>
                    <a:pt x="3034" y="1515"/>
                  </a:cubicBezTo>
                  <a:cubicBezTo>
                    <a:pt x="3034" y="679"/>
                    <a:pt x="2355" y="0"/>
                    <a:pt x="1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4"/>
            <p:cNvSpPr/>
            <p:nvPr/>
          </p:nvSpPr>
          <p:spPr>
            <a:xfrm>
              <a:off x="2954712" y="2879366"/>
              <a:ext cx="38931" cy="38969"/>
            </a:xfrm>
            <a:custGeom>
              <a:rect b="b" l="l" r="r" t="t"/>
              <a:pathLst>
                <a:path extrusionOk="0" h="3035" w="3032">
                  <a:moveTo>
                    <a:pt x="1515" y="1"/>
                  </a:moveTo>
                  <a:cubicBezTo>
                    <a:pt x="679" y="1"/>
                    <a:pt x="0" y="680"/>
                    <a:pt x="0" y="1518"/>
                  </a:cubicBezTo>
                  <a:cubicBezTo>
                    <a:pt x="0" y="2356"/>
                    <a:pt x="679" y="3035"/>
                    <a:pt x="1515" y="3035"/>
                  </a:cubicBezTo>
                  <a:cubicBezTo>
                    <a:pt x="2353" y="3035"/>
                    <a:pt x="3032" y="2356"/>
                    <a:pt x="3032" y="1518"/>
                  </a:cubicBezTo>
                  <a:cubicBezTo>
                    <a:pt x="3032" y="680"/>
                    <a:pt x="2353" y="1"/>
                    <a:pt x="1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4"/>
            <p:cNvSpPr/>
            <p:nvPr/>
          </p:nvSpPr>
          <p:spPr>
            <a:xfrm>
              <a:off x="2900437" y="3073738"/>
              <a:ext cx="19491" cy="19491"/>
            </a:xfrm>
            <a:custGeom>
              <a:rect b="b" l="l" r="r" t="t"/>
              <a:pathLst>
                <a:path extrusionOk="0" h="1518" w="1518">
                  <a:moveTo>
                    <a:pt x="758" y="0"/>
                  </a:moveTo>
                  <a:cubicBezTo>
                    <a:pt x="339" y="0"/>
                    <a:pt x="1" y="338"/>
                    <a:pt x="1" y="757"/>
                  </a:cubicBezTo>
                  <a:cubicBezTo>
                    <a:pt x="1" y="1177"/>
                    <a:pt x="339" y="1517"/>
                    <a:pt x="758" y="1517"/>
                  </a:cubicBezTo>
                  <a:cubicBezTo>
                    <a:pt x="1177" y="1517"/>
                    <a:pt x="1518" y="1177"/>
                    <a:pt x="1518" y="757"/>
                  </a:cubicBezTo>
                  <a:cubicBezTo>
                    <a:pt x="1518" y="338"/>
                    <a:pt x="1177" y="0"/>
                    <a:pt x="7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6" name="Google Shape;436;p24"/>
          <p:cNvGrpSpPr/>
          <p:nvPr/>
        </p:nvGrpSpPr>
        <p:grpSpPr>
          <a:xfrm flipH="1">
            <a:off x="609265" y="4308540"/>
            <a:ext cx="914283" cy="834964"/>
            <a:chOff x="7077268" y="354300"/>
            <a:chExt cx="642053" cy="586351"/>
          </a:xfrm>
        </p:grpSpPr>
        <p:sp>
          <p:nvSpPr>
            <p:cNvPr id="437" name="Google Shape;437;p24"/>
            <p:cNvSpPr/>
            <p:nvPr/>
          </p:nvSpPr>
          <p:spPr>
            <a:xfrm>
              <a:off x="7077268" y="354300"/>
              <a:ext cx="642053" cy="586351"/>
            </a:xfrm>
            <a:custGeom>
              <a:rect b="b" l="l" r="r" t="t"/>
              <a:pathLst>
                <a:path extrusionOk="0" h="39949" w="43744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4"/>
            <p:cNvSpPr/>
            <p:nvPr/>
          </p:nvSpPr>
          <p:spPr>
            <a:xfrm>
              <a:off x="7346246" y="590921"/>
              <a:ext cx="98016" cy="98046"/>
            </a:xfrm>
            <a:custGeom>
              <a:rect b="b" l="l" r="r" t="t"/>
              <a:pathLst>
                <a:path extrusionOk="0" h="6680" w="6678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9" name="Google Shape;439;p24"/>
          <p:cNvGrpSpPr/>
          <p:nvPr/>
        </p:nvGrpSpPr>
        <p:grpSpPr>
          <a:xfrm flipH="1" rot="10800000">
            <a:off x="379181" y="4552143"/>
            <a:ext cx="521543" cy="347751"/>
            <a:chOff x="5142237" y="3822849"/>
            <a:chExt cx="338116" cy="225432"/>
          </a:xfrm>
        </p:grpSpPr>
        <p:sp>
          <p:nvSpPr>
            <p:cNvPr id="440" name="Google Shape;440;p24"/>
            <p:cNvSpPr/>
            <p:nvPr/>
          </p:nvSpPr>
          <p:spPr>
            <a:xfrm>
              <a:off x="5188718" y="3849531"/>
              <a:ext cx="42359" cy="42359"/>
            </a:xfrm>
            <a:custGeom>
              <a:rect b="b" l="l" r="r" t="t"/>
              <a:pathLst>
                <a:path extrusionOk="0" h="3299" w="3299">
                  <a:moveTo>
                    <a:pt x="1648" y="1"/>
                  </a:moveTo>
                  <a:cubicBezTo>
                    <a:pt x="738" y="1"/>
                    <a:pt x="0" y="739"/>
                    <a:pt x="0" y="1651"/>
                  </a:cubicBezTo>
                  <a:cubicBezTo>
                    <a:pt x="0" y="2561"/>
                    <a:pt x="738" y="3299"/>
                    <a:pt x="1648" y="3299"/>
                  </a:cubicBezTo>
                  <a:cubicBezTo>
                    <a:pt x="2560" y="3299"/>
                    <a:pt x="3298" y="2561"/>
                    <a:pt x="3298" y="1651"/>
                  </a:cubicBezTo>
                  <a:cubicBezTo>
                    <a:pt x="3298" y="739"/>
                    <a:pt x="2560" y="1"/>
                    <a:pt x="1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4"/>
            <p:cNvSpPr/>
            <p:nvPr/>
          </p:nvSpPr>
          <p:spPr>
            <a:xfrm>
              <a:off x="5142237" y="4005896"/>
              <a:ext cx="42359" cy="42385"/>
            </a:xfrm>
            <a:custGeom>
              <a:rect b="b" l="l" r="r" t="t"/>
              <a:pathLst>
                <a:path extrusionOk="0" h="3301" w="3299">
                  <a:moveTo>
                    <a:pt x="1649" y="0"/>
                  </a:moveTo>
                  <a:cubicBezTo>
                    <a:pt x="739" y="0"/>
                    <a:pt x="1" y="738"/>
                    <a:pt x="1" y="1650"/>
                  </a:cubicBezTo>
                  <a:cubicBezTo>
                    <a:pt x="1" y="2562"/>
                    <a:pt x="739" y="3301"/>
                    <a:pt x="1649" y="3301"/>
                  </a:cubicBezTo>
                  <a:cubicBezTo>
                    <a:pt x="2561" y="3301"/>
                    <a:pt x="3299" y="2562"/>
                    <a:pt x="3299" y="1650"/>
                  </a:cubicBezTo>
                  <a:cubicBezTo>
                    <a:pt x="3299" y="738"/>
                    <a:pt x="2561" y="0"/>
                    <a:pt x="16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4"/>
            <p:cNvSpPr/>
            <p:nvPr/>
          </p:nvSpPr>
          <p:spPr>
            <a:xfrm>
              <a:off x="5408911" y="3907105"/>
              <a:ext cx="71442" cy="71442"/>
            </a:xfrm>
            <a:custGeom>
              <a:rect b="b" l="l" r="r" t="t"/>
              <a:pathLst>
                <a:path extrusionOk="0" h="5564" w="5564">
                  <a:moveTo>
                    <a:pt x="2782" y="1"/>
                  </a:moveTo>
                  <a:cubicBezTo>
                    <a:pt x="1246" y="1"/>
                    <a:pt x="1" y="1246"/>
                    <a:pt x="1" y="2782"/>
                  </a:cubicBezTo>
                  <a:cubicBezTo>
                    <a:pt x="1" y="4318"/>
                    <a:pt x="1246" y="5563"/>
                    <a:pt x="2782" y="5563"/>
                  </a:cubicBezTo>
                  <a:cubicBezTo>
                    <a:pt x="4318" y="5563"/>
                    <a:pt x="5563" y="4318"/>
                    <a:pt x="5563" y="2782"/>
                  </a:cubicBezTo>
                  <a:cubicBezTo>
                    <a:pt x="5563" y="1246"/>
                    <a:pt x="4318" y="1"/>
                    <a:pt x="2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4"/>
            <p:cNvSpPr/>
            <p:nvPr/>
          </p:nvSpPr>
          <p:spPr>
            <a:xfrm>
              <a:off x="5289153" y="3822849"/>
              <a:ext cx="21687" cy="21687"/>
            </a:xfrm>
            <a:custGeom>
              <a:rect b="b" l="l" r="r" t="t"/>
              <a:pathLst>
                <a:path extrusionOk="0" h="1689" w="1689">
                  <a:moveTo>
                    <a:pt x="846" y="0"/>
                  </a:moveTo>
                  <a:cubicBezTo>
                    <a:pt x="379" y="0"/>
                    <a:pt x="1" y="379"/>
                    <a:pt x="1" y="845"/>
                  </a:cubicBezTo>
                  <a:cubicBezTo>
                    <a:pt x="1" y="1310"/>
                    <a:pt x="379" y="1688"/>
                    <a:pt x="846" y="1688"/>
                  </a:cubicBezTo>
                  <a:cubicBezTo>
                    <a:pt x="1310" y="1688"/>
                    <a:pt x="1689" y="1310"/>
                    <a:pt x="1689" y="845"/>
                  </a:cubicBezTo>
                  <a:cubicBezTo>
                    <a:pt x="1689" y="379"/>
                    <a:pt x="1310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4" name="Google Shape;444;p24"/>
          <p:cNvGrpSpPr/>
          <p:nvPr/>
        </p:nvGrpSpPr>
        <p:grpSpPr>
          <a:xfrm flipH="1">
            <a:off x="8" y="3957778"/>
            <a:ext cx="424244" cy="437787"/>
            <a:chOff x="8884746" y="289993"/>
            <a:chExt cx="297924" cy="307435"/>
          </a:xfrm>
        </p:grpSpPr>
        <p:sp>
          <p:nvSpPr>
            <p:cNvPr id="445" name="Google Shape;445;p24"/>
            <p:cNvSpPr/>
            <p:nvPr/>
          </p:nvSpPr>
          <p:spPr>
            <a:xfrm>
              <a:off x="8884746" y="289993"/>
              <a:ext cx="297924" cy="307435"/>
            </a:xfrm>
            <a:custGeom>
              <a:rect b="b" l="l" r="r" t="t"/>
              <a:pathLst>
                <a:path extrusionOk="0" h="20946" w="20298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8992875" y="422659"/>
              <a:ext cx="54688" cy="47893"/>
            </a:xfrm>
            <a:custGeom>
              <a:rect b="b" l="l" r="r" t="t"/>
              <a:pathLst>
                <a:path extrusionOk="0" h="3263" w="3726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bg>
      <p:bgPr>
        <a:solidFill>
          <a:schemeClr val="lt2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25"/>
          <p:cNvPicPr preferRelativeResize="0"/>
          <p:nvPr/>
        </p:nvPicPr>
        <p:blipFill rotWithShape="1">
          <a:blip r:embed="rId2">
            <a:alphaModFix amt="50000"/>
          </a:blip>
          <a:srcRect b="7799" l="0" r="0" t="7791"/>
          <a:stretch/>
        </p:blipFill>
        <p:spPr>
          <a:xfrm rot="10800000"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25"/>
          <p:cNvSpPr txBox="1"/>
          <p:nvPr>
            <p:ph hasCustomPrompt="1" type="title"/>
          </p:nvPr>
        </p:nvSpPr>
        <p:spPr>
          <a:xfrm>
            <a:off x="715100" y="826950"/>
            <a:ext cx="3856800" cy="629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50" name="Google Shape;450;p25"/>
          <p:cNvSpPr txBox="1"/>
          <p:nvPr>
            <p:ph idx="1" type="subTitle"/>
          </p:nvPr>
        </p:nvSpPr>
        <p:spPr>
          <a:xfrm>
            <a:off x="715100" y="1379775"/>
            <a:ext cx="3856800" cy="39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1" name="Google Shape;451;p25"/>
          <p:cNvSpPr txBox="1"/>
          <p:nvPr>
            <p:ph hasCustomPrompt="1" idx="2" type="title"/>
          </p:nvPr>
        </p:nvSpPr>
        <p:spPr>
          <a:xfrm>
            <a:off x="715100" y="2098988"/>
            <a:ext cx="3856800" cy="629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52" name="Google Shape;452;p25"/>
          <p:cNvSpPr txBox="1"/>
          <p:nvPr>
            <p:ph idx="3" type="subTitle"/>
          </p:nvPr>
        </p:nvSpPr>
        <p:spPr>
          <a:xfrm>
            <a:off x="715100" y="2651813"/>
            <a:ext cx="3856800" cy="39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3" name="Google Shape;453;p25"/>
          <p:cNvSpPr txBox="1"/>
          <p:nvPr>
            <p:ph hasCustomPrompt="1" idx="4" type="title"/>
          </p:nvPr>
        </p:nvSpPr>
        <p:spPr>
          <a:xfrm>
            <a:off x="715100" y="3371038"/>
            <a:ext cx="3856800" cy="629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54" name="Google Shape;454;p25"/>
          <p:cNvSpPr txBox="1"/>
          <p:nvPr>
            <p:ph idx="5" type="subTitle"/>
          </p:nvPr>
        </p:nvSpPr>
        <p:spPr>
          <a:xfrm>
            <a:off x="715100" y="3923863"/>
            <a:ext cx="3856800" cy="39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55" name="Google Shape;455;p25"/>
          <p:cNvGrpSpPr/>
          <p:nvPr/>
        </p:nvGrpSpPr>
        <p:grpSpPr>
          <a:xfrm>
            <a:off x="8229716" y="297958"/>
            <a:ext cx="914283" cy="834964"/>
            <a:chOff x="7077268" y="354300"/>
            <a:chExt cx="642053" cy="586351"/>
          </a:xfrm>
        </p:grpSpPr>
        <p:sp>
          <p:nvSpPr>
            <p:cNvPr id="456" name="Google Shape;456;p25"/>
            <p:cNvSpPr/>
            <p:nvPr/>
          </p:nvSpPr>
          <p:spPr>
            <a:xfrm>
              <a:off x="7077268" y="354300"/>
              <a:ext cx="642053" cy="586351"/>
            </a:xfrm>
            <a:custGeom>
              <a:rect b="b" l="l" r="r" t="t"/>
              <a:pathLst>
                <a:path extrusionOk="0" h="39949" w="43744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5"/>
            <p:cNvSpPr/>
            <p:nvPr/>
          </p:nvSpPr>
          <p:spPr>
            <a:xfrm>
              <a:off x="7346246" y="590921"/>
              <a:ext cx="98016" cy="98046"/>
            </a:xfrm>
            <a:custGeom>
              <a:rect b="b" l="l" r="r" t="t"/>
              <a:pathLst>
                <a:path extrusionOk="0" h="6680" w="6678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8" name="Google Shape;458;p25"/>
          <p:cNvGrpSpPr/>
          <p:nvPr/>
        </p:nvGrpSpPr>
        <p:grpSpPr>
          <a:xfrm>
            <a:off x="7371735" y="272984"/>
            <a:ext cx="424244" cy="437787"/>
            <a:chOff x="8884746" y="289993"/>
            <a:chExt cx="297924" cy="307435"/>
          </a:xfrm>
        </p:grpSpPr>
        <p:sp>
          <p:nvSpPr>
            <p:cNvPr id="459" name="Google Shape;459;p25"/>
            <p:cNvSpPr/>
            <p:nvPr/>
          </p:nvSpPr>
          <p:spPr>
            <a:xfrm>
              <a:off x="8884746" y="289993"/>
              <a:ext cx="297924" cy="307435"/>
            </a:xfrm>
            <a:custGeom>
              <a:rect b="b" l="l" r="r" t="t"/>
              <a:pathLst>
                <a:path extrusionOk="0" h="20946" w="20298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8992875" y="422659"/>
              <a:ext cx="54688" cy="47893"/>
            </a:xfrm>
            <a:custGeom>
              <a:rect b="b" l="l" r="r" t="t"/>
              <a:pathLst>
                <a:path extrusionOk="0" h="3263" w="3726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1" name="Google Shape;461;p25"/>
          <p:cNvGrpSpPr/>
          <p:nvPr/>
        </p:nvGrpSpPr>
        <p:grpSpPr>
          <a:xfrm>
            <a:off x="8083596" y="-9"/>
            <a:ext cx="292256" cy="244488"/>
            <a:chOff x="2737973" y="2879366"/>
            <a:chExt cx="255670" cy="213863"/>
          </a:xfrm>
        </p:grpSpPr>
        <p:sp>
          <p:nvSpPr>
            <p:cNvPr id="462" name="Google Shape;462;p25"/>
            <p:cNvSpPr/>
            <p:nvPr/>
          </p:nvSpPr>
          <p:spPr>
            <a:xfrm>
              <a:off x="2842619" y="2947251"/>
              <a:ext cx="67551" cy="67551"/>
            </a:xfrm>
            <a:custGeom>
              <a:rect b="b" l="l" r="r" t="t"/>
              <a:pathLst>
                <a:path extrusionOk="0" h="5261" w="5261">
                  <a:moveTo>
                    <a:pt x="2630" y="0"/>
                  </a:moveTo>
                  <a:cubicBezTo>
                    <a:pt x="1177" y="0"/>
                    <a:pt x="1" y="1177"/>
                    <a:pt x="1" y="2631"/>
                  </a:cubicBezTo>
                  <a:cubicBezTo>
                    <a:pt x="1" y="4084"/>
                    <a:pt x="1177" y="5260"/>
                    <a:pt x="2630" y="5260"/>
                  </a:cubicBezTo>
                  <a:cubicBezTo>
                    <a:pt x="4085" y="5260"/>
                    <a:pt x="5261" y="4084"/>
                    <a:pt x="5261" y="2631"/>
                  </a:cubicBezTo>
                  <a:cubicBezTo>
                    <a:pt x="5261" y="1177"/>
                    <a:pt x="4085" y="0"/>
                    <a:pt x="2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5"/>
            <p:cNvSpPr/>
            <p:nvPr/>
          </p:nvSpPr>
          <p:spPr>
            <a:xfrm>
              <a:off x="2737973" y="2959051"/>
              <a:ext cx="38957" cy="38931"/>
            </a:xfrm>
            <a:custGeom>
              <a:rect b="b" l="l" r="r" t="t"/>
              <a:pathLst>
                <a:path extrusionOk="0" h="3032" w="3034">
                  <a:moveTo>
                    <a:pt x="1517" y="0"/>
                  </a:moveTo>
                  <a:cubicBezTo>
                    <a:pt x="679" y="0"/>
                    <a:pt x="0" y="679"/>
                    <a:pt x="0" y="1515"/>
                  </a:cubicBezTo>
                  <a:cubicBezTo>
                    <a:pt x="0" y="2353"/>
                    <a:pt x="679" y="3032"/>
                    <a:pt x="1517" y="3032"/>
                  </a:cubicBezTo>
                  <a:cubicBezTo>
                    <a:pt x="2355" y="3032"/>
                    <a:pt x="3034" y="2353"/>
                    <a:pt x="3034" y="1515"/>
                  </a:cubicBezTo>
                  <a:cubicBezTo>
                    <a:pt x="3034" y="679"/>
                    <a:pt x="2355" y="0"/>
                    <a:pt x="1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5"/>
            <p:cNvSpPr/>
            <p:nvPr/>
          </p:nvSpPr>
          <p:spPr>
            <a:xfrm>
              <a:off x="2954712" y="2879366"/>
              <a:ext cx="38931" cy="38969"/>
            </a:xfrm>
            <a:custGeom>
              <a:rect b="b" l="l" r="r" t="t"/>
              <a:pathLst>
                <a:path extrusionOk="0" h="3035" w="3032">
                  <a:moveTo>
                    <a:pt x="1515" y="1"/>
                  </a:moveTo>
                  <a:cubicBezTo>
                    <a:pt x="679" y="1"/>
                    <a:pt x="0" y="680"/>
                    <a:pt x="0" y="1518"/>
                  </a:cubicBezTo>
                  <a:cubicBezTo>
                    <a:pt x="0" y="2356"/>
                    <a:pt x="679" y="3035"/>
                    <a:pt x="1515" y="3035"/>
                  </a:cubicBezTo>
                  <a:cubicBezTo>
                    <a:pt x="2353" y="3035"/>
                    <a:pt x="3032" y="2356"/>
                    <a:pt x="3032" y="1518"/>
                  </a:cubicBezTo>
                  <a:cubicBezTo>
                    <a:pt x="3032" y="680"/>
                    <a:pt x="2353" y="1"/>
                    <a:pt x="1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5"/>
            <p:cNvSpPr/>
            <p:nvPr/>
          </p:nvSpPr>
          <p:spPr>
            <a:xfrm>
              <a:off x="2900437" y="3073738"/>
              <a:ext cx="19491" cy="19491"/>
            </a:xfrm>
            <a:custGeom>
              <a:rect b="b" l="l" r="r" t="t"/>
              <a:pathLst>
                <a:path extrusionOk="0" h="1518" w="1518">
                  <a:moveTo>
                    <a:pt x="758" y="0"/>
                  </a:moveTo>
                  <a:cubicBezTo>
                    <a:pt x="339" y="0"/>
                    <a:pt x="1" y="338"/>
                    <a:pt x="1" y="757"/>
                  </a:cubicBezTo>
                  <a:cubicBezTo>
                    <a:pt x="1" y="1177"/>
                    <a:pt x="339" y="1517"/>
                    <a:pt x="758" y="1517"/>
                  </a:cubicBezTo>
                  <a:cubicBezTo>
                    <a:pt x="1177" y="1517"/>
                    <a:pt x="1518" y="1177"/>
                    <a:pt x="1518" y="757"/>
                  </a:cubicBezTo>
                  <a:cubicBezTo>
                    <a:pt x="1518" y="338"/>
                    <a:pt x="1177" y="0"/>
                    <a:pt x="7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bg>
      <p:bgPr>
        <a:solidFill>
          <a:schemeClr val="lt2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26"/>
          <p:cNvPicPr preferRelativeResize="0"/>
          <p:nvPr/>
        </p:nvPicPr>
        <p:blipFill rotWithShape="1">
          <a:blip r:embed="rId2">
            <a:alphaModFix amt="50000"/>
          </a:blip>
          <a:srcRect b="7799" l="0" r="0" t="7791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26"/>
          <p:cNvSpPr txBox="1"/>
          <p:nvPr>
            <p:ph type="title"/>
          </p:nvPr>
        </p:nvSpPr>
        <p:spPr>
          <a:xfrm>
            <a:off x="715100" y="535000"/>
            <a:ext cx="7713900" cy="73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9pPr>
          </a:lstStyle>
          <a:p/>
        </p:txBody>
      </p:sp>
      <p:sp>
        <p:nvSpPr>
          <p:cNvPr id="469" name="Google Shape;469;p26"/>
          <p:cNvSpPr txBox="1"/>
          <p:nvPr>
            <p:ph hasCustomPrompt="1" idx="2" type="title"/>
          </p:nvPr>
        </p:nvSpPr>
        <p:spPr>
          <a:xfrm>
            <a:off x="2249000" y="1999725"/>
            <a:ext cx="1944600" cy="542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0" name="Google Shape;470;p26"/>
          <p:cNvSpPr txBox="1"/>
          <p:nvPr>
            <p:ph idx="1" type="subTitle"/>
          </p:nvPr>
        </p:nvSpPr>
        <p:spPr>
          <a:xfrm>
            <a:off x="2249000" y="2779225"/>
            <a:ext cx="1944600" cy="602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1" name="Google Shape;471;p26"/>
          <p:cNvSpPr txBox="1"/>
          <p:nvPr>
            <p:ph idx="3" type="subTitle"/>
          </p:nvPr>
        </p:nvSpPr>
        <p:spPr>
          <a:xfrm>
            <a:off x="2249000" y="2389525"/>
            <a:ext cx="1944600" cy="542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72" name="Google Shape;472;p26"/>
          <p:cNvSpPr txBox="1"/>
          <p:nvPr>
            <p:ph hasCustomPrompt="1" idx="4" type="title"/>
          </p:nvPr>
        </p:nvSpPr>
        <p:spPr>
          <a:xfrm>
            <a:off x="6484400" y="1999725"/>
            <a:ext cx="1944600" cy="542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3" name="Google Shape;473;p26"/>
          <p:cNvSpPr txBox="1"/>
          <p:nvPr>
            <p:ph idx="5" type="subTitle"/>
          </p:nvPr>
        </p:nvSpPr>
        <p:spPr>
          <a:xfrm>
            <a:off x="6484400" y="2779225"/>
            <a:ext cx="1944600" cy="602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4" name="Google Shape;474;p26"/>
          <p:cNvSpPr txBox="1"/>
          <p:nvPr>
            <p:ph idx="6" type="subTitle"/>
          </p:nvPr>
        </p:nvSpPr>
        <p:spPr>
          <a:xfrm>
            <a:off x="6484400" y="2389525"/>
            <a:ext cx="1944600" cy="542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475" name="Google Shape;475;p26"/>
          <p:cNvGrpSpPr/>
          <p:nvPr/>
        </p:nvGrpSpPr>
        <p:grpSpPr>
          <a:xfrm>
            <a:off x="7620460" y="4308545"/>
            <a:ext cx="914283" cy="834964"/>
            <a:chOff x="7077268" y="354300"/>
            <a:chExt cx="642053" cy="586351"/>
          </a:xfrm>
        </p:grpSpPr>
        <p:sp>
          <p:nvSpPr>
            <p:cNvPr id="476" name="Google Shape;476;p26"/>
            <p:cNvSpPr/>
            <p:nvPr/>
          </p:nvSpPr>
          <p:spPr>
            <a:xfrm>
              <a:off x="7077268" y="354300"/>
              <a:ext cx="642053" cy="586351"/>
            </a:xfrm>
            <a:custGeom>
              <a:rect b="b" l="l" r="r" t="t"/>
              <a:pathLst>
                <a:path extrusionOk="0" h="39949" w="43744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6"/>
            <p:cNvSpPr/>
            <p:nvPr/>
          </p:nvSpPr>
          <p:spPr>
            <a:xfrm>
              <a:off x="7346246" y="590921"/>
              <a:ext cx="98016" cy="98046"/>
            </a:xfrm>
            <a:custGeom>
              <a:rect b="b" l="l" r="r" t="t"/>
              <a:pathLst>
                <a:path extrusionOk="0" h="6680" w="6678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8" name="Google Shape;478;p26"/>
          <p:cNvGrpSpPr/>
          <p:nvPr/>
        </p:nvGrpSpPr>
        <p:grpSpPr>
          <a:xfrm rot="10800000">
            <a:off x="8243283" y="4552148"/>
            <a:ext cx="521543" cy="347751"/>
            <a:chOff x="5142237" y="3822849"/>
            <a:chExt cx="338116" cy="225432"/>
          </a:xfrm>
        </p:grpSpPr>
        <p:sp>
          <p:nvSpPr>
            <p:cNvPr id="479" name="Google Shape;479;p26"/>
            <p:cNvSpPr/>
            <p:nvPr/>
          </p:nvSpPr>
          <p:spPr>
            <a:xfrm>
              <a:off x="5188718" y="3849531"/>
              <a:ext cx="42359" cy="42359"/>
            </a:xfrm>
            <a:custGeom>
              <a:rect b="b" l="l" r="r" t="t"/>
              <a:pathLst>
                <a:path extrusionOk="0" h="3299" w="3299">
                  <a:moveTo>
                    <a:pt x="1648" y="1"/>
                  </a:moveTo>
                  <a:cubicBezTo>
                    <a:pt x="738" y="1"/>
                    <a:pt x="0" y="739"/>
                    <a:pt x="0" y="1651"/>
                  </a:cubicBezTo>
                  <a:cubicBezTo>
                    <a:pt x="0" y="2561"/>
                    <a:pt x="738" y="3299"/>
                    <a:pt x="1648" y="3299"/>
                  </a:cubicBezTo>
                  <a:cubicBezTo>
                    <a:pt x="2560" y="3299"/>
                    <a:pt x="3298" y="2561"/>
                    <a:pt x="3298" y="1651"/>
                  </a:cubicBezTo>
                  <a:cubicBezTo>
                    <a:pt x="3298" y="739"/>
                    <a:pt x="2560" y="1"/>
                    <a:pt x="1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6"/>
            <p:cNvSpPr/>
            <p:nvPr/>
          </p:nvSpPr>
          <p:spPr>
            <a:xfrm>
              <a:off x="5142237" y="4005896"/>
              <a:ext cx="42359" cy="42385"/>
            </a:xfrm>
            <a:custGeom>
              <a:rect b="b" l="l" r="r" t="t"/>
              <a:pathLst>
                <a:path extrusionOk="0" h="3301" w="3299">
                  <a:moveTo>
                    <a:pt x="1649" y="0"/>
                  </a:moveTo>
                  <a:cubicBezTo>
                    <a:pt x="739" y="0"/>
                    <a:pt x="1" y="738"/>
                    <a:pt x="1" y="1650"/>
                  </a:cubicBezTo>
                  <a:cubicBezTo>
                    <a:pt x="1" y="2562"/>
                    <a:pt x="739" y="3301"/>
                    <a:pt x="1649" y="3301"/>
                  </a:cubicBezTo>
                  <a:cubicBezTo>
                    <a:pt x="2561" y="3301"/>
                    <a:pt x="3299" y="2562"/>
                    <a:pt x="3299" y="1650"/>
                  </a:cubicBezTo>
                  <a:cubicBezTo>
                    <a:pt x="3299" y="738"/>
                    <a:pt x="2561" y="0"/>
                    <a:pt x="16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6"/>
            <p:cNvSpPr/>
            <p:nvPr/>
          </p:nvSpPr>
          <p:spPr>
            <a:xfrm>
              <a:off x="5408911" y="3907105"/>
              <a:ext cx="71442" cy="71442"/>
            </a:xfrm>
            <a:custGeom>
              <a:rect b="b" l="l" r="r" t="t"/>
              <a:pathLst>
                <a:path extrusionOk="0" h="5564" w="5564">
                  <a:moveTo>
                    <a:pt x="2782" y="1"/>
                  </a:moveTo>
                  <a:cubicBezTo>
                    <a:pt x="1246" y="1"/>
                    <a:pt x="1" y="1246"/>
                    <a:pt x="1" y="2782"/>
                  </a:cubicBezTo>
                  <a:cubicBezTo>
                    <a:pt x="1" y="4318"/>
                    <a:pt x="1246" y="5563"/>
                    <a:pt x="2782" y="5563"/>
                  </a:cubicBezTo>
                  <a:cubicBezTo>
                    <a:pt x="4318" y="5563"/>
                    <a:pt x="5563" y="4318"/>
                    <a:pt x="5563" y="2782"/>
                  </a:cubicBezTo>
                  <a:cubicBezTo>
                    <a:pt x="5563" y="1246"/>
                    <a:pt x="4318" y="1"/>
                    <a:pt x="2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6"/>
            <p:cNvSpPr/>
            <p:nvPr/>
          </p:nvSpPr>
          <p:spPr>
            <a:xfrm>
              <a:off x="5289153" y="3822849"/>
              <a:ext cx="21687" cy="21687"/>
            </a:xfrm>
            <a:custGeom>
              <a:rect b="b" l="l" r="r" t="t"/>
              <a:pathLst>
                <a:path extrusionOk="0" h="1689" w="1689">
                  <a:moveTo>
                    <a:pt x="846" y="0"/>
                  </a:moveTo>
                  <a:cubicBezTo>
                    <a:pt x="379" y="0"/>
                    <a:pt x="1" y="379"/>
                    <a:pt x="1" y="845"/>
                  </a:cubicBezTo>
                  <a:cubicBezTo>
                    <a:pt x="1" y="1310"/>
                    <a:pt x="379" y="1688"/>
                    <a:pt x="846" y="1688"/>
                  </a:cubicBezTo>
                  <a:cubicBezTo>
                    <a:pt x="1310" y="1688"/>
                    <a:pt x="1689" y="1310"/>
                    <a:pt x="1689" y="845"/>
                  </a:cubicBezTo>
                  <a:cubicBezTo>
                    <a:pt x="1689" y="379"/>
                    <a:pt x="1310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3" name="Google Shape;483;p26"/>
          <p:cNvGrpSpPr/>
          <p:nvPr/>
        </p:nvGrpSpPr>
        <p:grpSpPr>
          <a:xfrm>
            <a:off x="8719756" y="3957783"/>
            <a:ext cx="424244" cy="437787"/>
            <a:chOff x="8884746" y="289993"/>
            <a:chExt cx="297924" cy="307435"/>
          </a:xfrm>
        </p:grpSpPr>
        <p:sp>
          <p:nvSpPr>
            <p:cNvPr id="484" name="Google Shape;484;p26"/>
            <p:cNvSpPr/>
            <p:nvPr/>
          </p:nvSpPr>
          <p:spPr>
            <a:xfrm>
              <a:off x="8884746" y="289993"/>
              <a:ext cx="297924" cy="307435"/>
            </a:xfrm>
            <a:custGeom>
              <a:rect b="b" l="l" r="r" t="t"/>
              <a:pathLst>
                <a:path extrusionOk="0" h="20946" w="20298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6"/>
            <p:cNvSpPr/>
            <p:nvPr/>
          </p:nvSpPr>
          <p:spPr>
            <a:xfrm>
              <a:off x="8992875" y="422659"/>
              <a:ext cx="54688" cy="47893"/>
            </a:xfrm>
            <a:custGeom>
              <a:rect b="b" l="l" r="r" t="t"/>
              <a:pathLst>
                <a:path extrusionOk="0" h="3263" w="3726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6" name="Google Shape;486;p26"/>
          <p:cNvGrpSpPr/>
          <p:nvPr/>
        </p:nvGrpSpPr>
        <p:grpSpPr>
          <a:xfrm flipH="1">
            <a:off x="-10" y="3974165"/>
            <a:ext cx="914283" cy="834964"/>
            <a:chOff x="7077268" y="354300"/>
            <a:chExt cx="642053" cy="586351"/>
          </a:xfrm>
        </p:grpSpPr>
        <p:sp>
          <p:nvSpPr>
            <p:cNvPr id="487" name="Google Shape;487;p26"/>
            <p:cNvSpPr/>
            <p:nvPr/>
          </p:nvSpPr>
          <p:spPr>
            <a:xfrm>
              <a:off x="7077268" y="354300"/>
              <a:ext cx="642053" cy="586351"/>
            </a:xfrm>
            <a:custGeom>
              <a:rect b="b" l="l" r="r" t="t"/>
              <a:pathLst>
                <a:path extrusionOk="0" h="39949" w="43744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6"/>
            <p:cNvSpPr/>
            <p:nvPr/>
          </p:nvSpPr>
          <p:spPr>
            <a:xfrm>
              <a:off x="7346246" y="590921"/>
              <a:ext cx="98016" cy="98046"/>
            </a:xfrm>
            <a:custGeom>
              <a:rect b="b" l="l" r="r" t="t"/>
              <a:pathLst>
                <a:path extrusionOk="0" h="6680" w="6678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9" name="Google Shape;489;p26"/>
          <p:cNvGrpSpPr/>
          <p:nvPr/>
        </p:nvGrpSpPr>
        <p:grpSpPr>
          <a:xfrm flipH="1">
            <a:off x="1159708" y="4705703"/>
            <a:ext cx="424244" cy="437787"/>
            <a:chOff x="8884746" y="289993"/>
            <a:chExt cx="297924" cy="307435"/>
          </a:xfrm>
        </p:grpSpPr>
        <p:sp>
          <p:nvSpPr>
            <p:cNvPr id="490" name="Google Shape;490;p26"/>
            <p:cNvSpPr/>
            <p:nvPr/>
          </p:nvSpPr>
          <p:spPr>
            <a:xfrm>
              <a:off x="8884746" y="289993"/>
              <a:ext cx="297924" cy="307435"/>
            </a:xfrm>
            <a:custGeom>
              <a:rect b="b" l="l" r="r" t="t"/>
              <a:pathLst>
                <a:path extrusionOk="0" h="20946" w="20298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6"/>
            <p:cNvSpPr/>
            <p:nvPr/>
          </p:nvSpPr>
          <p:spPr>
            <a:xfrm>
              <a:off x="8992875" y="422659"/>
              <a:ext cx="54688" cy="47893"/>
            </a:xfrm>
            <a:custGeom>
              <a:rect b="b" l="l" r="r" t="t"/>
              <a:pathLst>
                <a:path extrusionOk="0" h="3263" w="3726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2" name="Google Shape;492;p26"/>
          <p:cNvGrpSpPr/>
          <p:nvPr/>
        </p:nvGrpSpPr>
        <p:grpSpPr>
          <a:xfrm rot="9410602">
            <a:off x="849887" y="4453013"/>
            <a:ext cx="289489" cy="226105"/>
            <a:chOff x="2606590" y="1465894"/>
            <a:chExt cx="196854" cy="153738"/>
          </a:xfrm>
        </p:grpSpPr>
        <p:sp>
          <p:nvSpPr>
            <p:cNvPr id="493" name="Google Shape;493;p26"/>
            <p:cNvSpPr/>
            <p:nvPr/>
          </p:nvSpPr>
          <p:spPr>
            <a:xfrm>
              <a:off x="2726225" y="1542370"/>
              <a:ext cx="77218" cy="77262"/>
            </a:xfrm>
            <a:custGeom>
              <a:rect b="b" l="l" r="r" t="t"/>
              <a:pathLst>
                <a:path extrusionOk="0" h="5264" w="5261">
                  <a:moveTo>
                    <a:pt x="2631" y="1"/>
                  </a:moveTo>
                  <a:cubicBezTo>
                    <a:pt x="1177" y="1"/>
                    <a:pt x="0" y="1179"/>
                    <a:pt x="0" y="2632"/>
                  </a:cubicBezTo>
                  <a:cubicBezTo>
                    <a:pt x="0" y="4087"/>
                    <a:pt x="1177" y="5263"/>
                    <a:pt x="2631" y="5263"/>
                  </a:cubicBezTo>
                  <a:cubicBezTo>
                    <a:pt x="4084" y="5263"/>
                    <a:pt x="5260" y="4087"/>
                    <a:pt x="5260" y="2632"/>
                  </a:cubicBezTo>
                  <a:cubicBezTo>
                    <a:pt x="5260" y="1179"/>
                    <a:pt x="4084" y="1"/>
                    <a:pt x="2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6"/>
            <p:cNvSpPr/>
            <p:nvPr/>
          </p:nvSpPr>
          <p:spPr>
            <a:xfrm>
              <a:off x="2606590" y="1555860"/>
              <a:ext cx="44532" cy="44546"/>
            </a:xfrm>
            <a:custGeom>
              <a:rect b="b" l="l" r="r" t="t"/>
              <a:pathLst>
                <a:path extrusionOk="0" h="3035" w="3034">
                  <a:moveTo>
                    <a:pt x="1517" y="1"/>
                  </a:moveTo>
                  <a:cubicBezTo>
                    <a:pt x="679" y="1"/>
                    <a:pt x="0" y="679"/>
                    <a:pt x="0" y="1518"/>
                  </a:cubicBezTo>
                  <a:cubicBezTo>
                    <a:pt x="0" y="2356"/>
                    <a:pt x="679" y="3034"/>
                    <a:pt x="1517" y="3034"/>
                  </a:cubicBezTo>
                  <a:cubicBezTo>
                    <a:pt x="2355" y="3034"/>
                    <a:pt x="3034" y="2356"/>
                    <a:pt x="3034" y="1518"/>
                  </a:cubicBezTo>
                  <a:cubicBezTo>
                    <a:pt x="3034" y="679"/>
                    <a:pt x="2355" y="1"/>
                    <a:pt x="1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6"/>
            <p:cNvSpPr/>
            <p:nvPr/>
          </p:nvSpPr>
          <p:spPr>
            <a:xfrm>
              <a:off x="2753687" y="1465894"/>
              <a:ext cx="22280" cy="22280"/>
            </a:xfrm>
            <a:custGeom>
              <a:rect b="b" l="l" r="r" t="t"/>
              <a:pathLst>
                <a:path extrusionOk="0" h="1518" w="1518">
                  <a:moveTo>
                    <a:pt x="760" y="0"/>
                  </a:moveTo>
                  <a:cubicBezTo>
                    <a:pt x="341" y="0"/>
                    <a:pt x="1" y="339"/>
                    <a:pt x="1" y="758"/>
                  </a:cubicBezTo>
                  <a:cubicBezTo>
                    <a:pt x="1" y="1177"/>
                    <a:pt x="341" y="1517"/>
                    <a:pt x="760" y="1517"/>
                  </a:cubicBezTo>
                  <a:cubicBezTo>
                    <a:pt x="1177" y="1517"/>
                    <a:pt x="1518" y="1177"/>
                    <a:pt x="1518" y="758"/>
                  </a:cubicBezTo>
                  <a:cubicBezTo>
                    <a:pt x="1518" y="339"/>
                    <a:pt x="1177" y="0"/>
                    <a:pt x="7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">
    <p:bg>
      <p:bgPr>
        <a:solidFill>
          <a:schemeClr val="lt2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27"/>
          <p:cNvPicPr preferRelativeResize="0"/>
          <p:nvPr/>
        </p:nvPicPr>
        <p:blipFill rotWithShape="1">
          <a:blip r:embed="rId2">
            <a:alphaModFix amt="50000"/>
          </a:blip>
          <a:srcRect b="15590" l="0" r="0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27"/>
          <p:cNvSpPr txBox="1"/>
          <p:nvPr>
            <p:ph type="title"/>
          </p:nvPr>
        </p:nvSpPr>
        <p:spPr>
          <a:xfrm>
            <a:off x="715100" y="535000"/>
            <a:ext cx="7713900" cy="73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/>
        </p:txBody>
      </p:sp>
      <p:grpSp>
        <p:nvGrpSpPr>
          <p:cNvPr id="499" name="Google Shape;499;p27"/>
          <p:cNvGrpSpPr/>
          <p:nvPr/>
        </p:nvGrpSpPr>
        <p:grpSpPr>
          <a:xfrm>
            <a:off x="7772860" y="4460945"/>
            <a:ext cx="914283" cy="834964"/>
            <a:chOff x="7077268" y="354300"/>
            <a:chExt cx="642053" cy="586351"/>
          </a:xfrm>
        </p:grpSpPr>
        <p:sp>
          <p:nvSpPr>
            <p:cNvPr id="500" name="Google Shape;500;p27"/>
            <p:cNvSpPr/>
            <p:nvPr/>
          </p:nvSpPr>
          <p:spPr>
            <a:xfrm>
              <a:off x="7077268" y="354300"/>
              <a:ext cx="642053" cy="586351"/>
            </a:xfrm>
            <a:custGeom>
              <a:rect b="b" l="l" r="r" t="t"/>
              <a:pathLst>
                <a:path extrusionOk="0" h="39949" w="43744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7346246" y="590921"/>
              <a:ext cx="98016" cy="98046"/>
            </a:xfrm>
            <a:custGeom>
              <a:rect b="b" l="l" r="r" t="t"/>
              <a:pathLst>
                <a:path extrusionOk="0" h="6680" w="6678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2" name="Google Shape;502;p27"/>
          <p:cNvGrpSpPr/>
          <p:nvPr/>
        </p:nvGrpSpPr>
        <p:grpSpPr>
          <a:xfrm rot="10800000">
            <a:off x="8395683" y="4704548"/>
            <a:ext cx="521543" cy="347751"/>
            <a:chOff x="5142237" y="3822849"/>
            <a:chExt cx="338116" cy="225432"/>
          </a:xfrm>
        </p:grpSpPr>
        <p:sp>
          <p:nvSpPr>
            <p:cNvPr id="503" name="Google Shape;503;p27"/>
            <p:cNvSpPr/>
            <p:nvPr/>
          </p:nvSpPr>
          <p:spPr>
            <a:xfrm>
              <a:off x="5188718" y="3849531"/>
              <a:ext cx="42359" cy="42359"/>
            </a:xfrm>
            <a:custGeom>
              <a:rect b="b" l="l" r="r" t="t"/>
              <a:pathLst>
                <a:path extrusionOk="0" h="3299" w="3299">
                  <a:moveTo>
                    <a:pt x="1648" y="1"/>
                  </a:moveTo>
                  <a:cubicBezTo>
                    <a:pt x="738" y="1"/>
                    <a:pt x="0" y="739"/>
                    <a:pt x="0" y="1651"/>
                  </a:cubicBezTo>
                  <a:cubicBezTo>
                    <a:pt x="0" y="2561"/>
                    <a:pt x="738" y="3299"/>
                    <a:pt x="1648" y="3299"/>
                  </a:cubicBezTo>
                  <a:cubicBezTo>
                    <a:pt x="2560" y="3299"/>
                    <a:pt x="3298" y="2561"/>
                    <a:pt x="3298" y="1651"/>
                  </a:cubicBezTo>
                  <a:cubicBezTo>
                    <a:pt x="3298" y="739"/>
                    <a:pt x="2560" y="1"/>
                    <a:pt x="1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7"/>
            <p:cNvSpPr/>
            <p:nvPr/>
          </p:nvSpPr>
          <p:spPr>
            <a:xfrm>
              <a:off x="5142237" y="4005896"/>
              <a:ext cx="42359" cy="42385"/>
            </a:xfrm>
            <a:custGeom>
              <a:rect b="b" l="l" r="r" t="t"/>
              <a:pathLst>
                <a:path extrusionOk="0" h="3301" w="3299">
                  <a:moveTo>
                    <a:pt x="1649" y="0"/>
                  </a:moveTo>
                  <a:cubicBezTo>
                    <a:pt x="739" y="0"/>
                    <a:pt x="1" y="738"/>
                    <a:pt x="1" y="1650"/>
                  </a:cubicBezTo>
                  <a:cubicBezTo>
                    <a:pt x="1" y="2562"/>
                    <a:pt x="739" y="3301"/>
                    <a:pt x="1649" y="3301"/>
                  </a:cubicBezTo>
                  <a:cubicBezTo>
                    <a:pt x="2561" y="3301"/>
                    <a:pt x="3299" y="2562"/>
                    <a:pt x="3299" y="1650"/>
                  </a:cubicBezTo>
                  <a:cubicBezTo>
                    <a:pt x="3299" y="738"/>
                    <a:pt x="2561" y="0"/>
                    <a:pt x="16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7"/>
            <p:cNvSpPr/>
            <p:nvPr/>
          </p:nvSpPr>
          <p:spPr>
            <a:xfrm>
              <a:off x="5408911" y="3907105"/>
              <a:ext cx="71442" cy="71442"/>
            </a:xfrm>
            <a:custGeom>
              <a:rect b="b" l="l" r="r" t="t"/>
              <a:pathLst>
                <a:path extrusionOk="0" h="5564" w="5564">
                  <a:moveTo>
                    <a:pt x="2782" y="1"/>
                  </a:moveTo>
                  <a:cubicBezTo>
                    <a:pt x="1246" y="1"/>
                    <a:pt x="1" y="1246"/>
                    <a:pt x="1" y="2782"/>
                  </a:cubicBezTo>
                  <a:cubicBezTo>
                    <a:pt x="1" y="4318"/>
                    <a:pt x="1246" y="5563"/>
                    <a:pt x="2782" y="5563"/>
                  </a:cubicBezTo>
                  <a:cubicBezTo>
                    <a:pt x="4318" y="5563"/>
                    <a:pt x="5563" y="4318"/>
                    <a:pt x="5563" y="2782"/>
                  </a:cubicBezTo>
                  <a:cubicBezTo>
                    <a:pt x="5563" y="1246"/>
                    <a:pt x="4318" y="1"/>
                    <a:pt x="2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5289153" y="3822849"/>
              <a:ext cx="21687" cy="21687"/>
            </a:xfrm>
            <a:custGeom>
              <a:rect b="b" l="l" r="r" t="t"/>
              <a:pathLst>
                <a:path extrusionOk="0" h="1689" w="1689">
                  <a:moveTo>
                    <a:pt x="846" y="0"/>
                  </a:moveTo>
                  <a:cubicBezTo>
                    <a:pt x="379" y="0"/>
                    <a:pt x="1" y="379"/>
                    <a:pt x="1" y="845"/>
                  </a:cubicBezTo>
                  <a:cubicBezTo>
                    <a:pt x="1" y="1310"/>
                    <a:pt x="379" y="1688"/>
                    <a:pt x="846" y="1688"/>
                  </a:cubicBezTo>
                  <a:cubicBezTo>
                    <a:pt x="1310" y="1688"/>
                    <a:pt x="1689" y="1310"/>
                    <a:pt x="1689" y="845"/>
                  </a:cubicBezTo>
                  <a:cubicBezTo>
                    <a:pt x="1689" y="379"/>
                    <a:pt x="1310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7" name="Google Shape;507;p27"/>
          <p:cNvGrpSpPr/>
          <p:nvPr/>
        </p:nvGrpSpPr>
        <p:grpSpPr>
          <a:xfrm>
            <a:off x="8872156" y="4110183"/>
            <a:ext cx="424244" cy="437787"/>
            <a:chOff x="8884746" y="289993"/>
            <a:chExt cx="297924" cy="307435"/>
          </a:xfrm>
        </p:grpSpPr>
        <p:sp>
          <p:nvSpPr>
            <p:cNvPr id="508" name="Google Shape;508;p27"/>
            <p:cNvSpPr/>
            <p:nvPr/>
          </p:nvSpPr>
          <p:spPr>
            <a:xfrm>
              <a:off x="8884746" y="289993"/>
              <a:ext cx="297924" cy="307435"/>
            </a:xfrm>
            <a:custGeom>
              <a:rect b="b" l="l" r="r" t="t"/>
              <a:pathLst>
                <a:path extrusionOk="0" h="20946" w="20298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7"/>
            <p:cNvSpPr/>
            <p:nvPr/>
          </p:nvSpPr>
          <p:spPr>
            <a:xfrm>
              <a:off x="8992875" y="422659"/>
              <a:ext cx="54688" cy="47893"/>
            </a:xfrm>
            <a:custGeom>
              <a:rect b="b" l="l" r="r" t="t"/>
              <a:pathLst>
                <a:path extrusionOk="0" h="3263" w="3726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_1">
    <p:bg>
      <p:bgPr>
        <a:solidFill>
          <a:schemeClr val="lt2"/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28"/>
          <p:cNvPicPr preferRelativeResize="0"/>
          <p:nvPr/>
        </p:nvPicPr>
        <p:blipFill rotWithShape="1">
          <a:blip r:embed="rId2">
            <a:alphaModFix amt="50000"/>
          </a:blip>
          <a:srcRect b="0" l="0" r="0" t="1559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28"/>
          <p:cNvSpPr txBox="1"/>
          <p:nvPr>
            <p:ph type="title"/>
          </p:nvPr>
        </p:nvSpPr>
        <p:spPr>
          <a:xfrm>
            <a:off x="715100" y="535000"/>
            <a:ext cx="7713900" cy="73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/>
        </p:txBody>
      </p:sp>
      <p:grpSp>
        <p:nvGrpSpPr>
          <p:cNvPr id="513" name="Google Shape;513;p28"/>
          <p:cNvGrpSpPr/>
          <p:nvPr/>
        </p:nvGrpSpPr>
        <p:grpSpPr>
          <a:xfrm>
            <a:off x="685466" y="-304792"/>
            <a:ext cx="914283" cy="834964"/>
            <a:chOff x="7077268" y="354300"/>
            <a:chExt cx="642053" cy="586351"/>
          </a:xfrm>
        </p:grpSpPr>
        <p:sp>
          <p:nvSpPr>
            <p:cNvPr id="514" name="Google Shape;514;p28"/>
            <p:cNvSpPr/>
            <p:nvPr/>
          </p:nvSpPr>
          <p:spPr>
            <a:xfrm>
              <a:off x="7077268" y="354300"/>
              <a:ext cx="642053" cy="586351"/>
            </a:xfrm>
            <a:custGeom>
              <a:rect b="b" l="l" r="r" t="t"/>
              <a:pathLst>
                <a:path extrusionOk="0" h="39949" w="43744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7346246" y="590921"/>
              <a:ext cx="98016" cy="98046"/>
            </a:xfrm>
            <a:custGeom>
              <a:rect b="b" l="l" r="r" t="t"/>
              <a:pathLst>
                <a:path extrusionOk="0" h="6680" w="6678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6" name="Google Shape;516;p28"/>
          <p:cNvGrpSpPr/>
          <p:nvPr/>
        </p:nvGrpSpPr>
        <p:grpSpPr>
          <a:xfrm>
            <a:off x="378133" y="5343"/>
            <a:ext cx="521543" cy="347751"/>
            <a:chOff x="5142237" y="3822849"/>
            <a:chExt cx="338116" cy="225432"/>
          </a:xfrm>
        </p:grpSpPr>
        <p:sp>
          <p:nvSpPr>
            <p:cNvPr id="517" name="Google Shape;517;p28"/>
            <p:cNvSpPr/>
            <p:nvPr/>
          </p:nvSpPr>
          <p:spPr>
            <a:xfrm>
              <a:off x="5188718" y="3849531"/>
              <a:ext cx="42359" cy="42359"/>
            </a:xfrm>
            <a:custGeom>
              <a:rect b="b" l="l" r="r" t="t"/>
              <a:pathLst>
                <a:path extrusionOk="0" h="3299" w="3299">
                  <a:moveTo>
                    <a:pt x="1648" y="1"/>
                  </a:moveTo>
                  <a:cubicBezTo>
                    <a:pt x="738" y="1"/>
                    <a:pt x="0" y="739"/>
                    <a:pt x="0" y="1651"/>
                  </a:cubicBezTo>
                  <a:cubicBezTo>
                    <a:pt x="0" y="2561"/>
                    <a:pt x="738" y="3299"/>
                    <a:pt x="1648" y="3299"/>
                  </a:cubicBezTo>
                  <a:cubicBezTo>
                    <a:pt x="2560" y="3299"/>
                    <a:pt x="3298" y="2561"/>
                    <a:pt x="3298" y="1651"/>
                  </a:cubicBezTo>
                  <a:cubicBezTo>
                    <a:pt x="3298" y="739"/>
                    <a:pt x="2560" y="1"/>
                    <a:pt x="1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5142237" y="4005896"/>
              <a:ext cx="42359" cy="42385"/>
            </a:xfrm>
            <a:custGeom>
              <a:rect b="b" l="l" r="r" t="t"/>
              <a:pathLst>
                <a:path extrusionOk="0" h="3301" w="3299">
                  <a:moveTo>
                    <a:pt x="1649" y="0"/>
                  </a:moveTo>
                  <a:cubicBezTo>
                    <a:pt x="739" y="0"/>
                    <a:pt x="1" y="738"/>
                    <a:pt x="1" y="1650"/>
                  </a:cubicBezTo>
                  <a:cubicBezTo>
                    <a:pt x="1" y="2562"/>
                    <a:pt x="739" y="3301"/>
                    <a:pt x="1649" y="3301"/>
                  </a:cubicBezTo>
                  <a:cubicBezTo>
                    <a:pt x="2561" y="3301"/>
                    <a:pt x="3299" y="2562"/>
                    <a:pt x="3299" y="1650"/>
                  </a:cubicBezTo>
                  <a:cubicBezTo>
                    <a:pt x="3299" y="738"/>
                    <a:pt x="2561" y="0"/>
                    <a:pt x="16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5408911" y="3907105"/>
              <a:ext cx="71442" cy="71442"/>
            </a:xfrm>
            <a:custGeom>
              <a:rect b="b" l="l" r="r" t="t"/>
              <a:pathLst>
                <a:path extrusionOk="0" h="5564" w="5564">
                  <a:moveTo>
                    <a:pt x="2782" y="1"/>
                  </a:moveTo>
                  <a:cubicBezTo>
                    <a:pt x="1246" y="1"/>
                    <a:pt x="1" y="1246"/>
                    <a:pt x="1" y="2782"/>
                  </a:cubicBezTo>
                  <a:cubicBezTo>
                    <a:pt x="1" y="4318"/>
                    <a:pt x="1246" y="5563"/>
                    <a:pt x="2782" y="5563"/>
                  </a:cubicBezTo>
                  <a:cubicBezTo>
                    <a:pt x="4318" y="5563"/>
                    <a:pt x="5563" y="4318"/>
                    <a:pt x="5563" y="2782"/>
                  </a:cubicBezTo>
                  <a:cubicBezTo>
                    <a:pt x="5563" y="1246"/>
                    <a:pt x="4318" y="1"/>
                    <a:pt x="2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5289153" y="3822849"/>
              <a:ext cx="21687" cy="21687"/>
            </a:xfrm>
            <a:custGeom>
              <a:rect b="b" l="l" r="r" t="t"/>
              <a:pathLst>
                <a:path extrusionOk="0" h="1689" w="1689">
                  <a:moveTo>
                    <a:pt x="846" y="0"/>
                  </a:moveTo>
                  <a:cubicBezTo>
                    <a:pt x="379" y="0"/>
                    <a:pt x="1" y="379"/>
                    <a:pt x="1" y="845"/>
                  </a:cubicBezTo>
                  <a:cubicBezTo>
                    <a:pt x="1" y="1310"/>
                    <a:pt x="379" y="1688"/>
                    <a:pt x="846" y="1688"/>
                  </a:cubicBezTo>
                  <a:cubicBezTo>
                    <a:pt x="1310" y="1688"/>
                    <a:pt x="1689" y="1310"/>
                    <a:pt x="1689" y="845"/>
                  </a:cubicBezTo>
                  <a:cubicBezTo>
                    <a:pt x="1689" y="379"/>
                    <a:pt x="1310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1" name="Google Shape;521;p28"/>
          <p:cNvGrpSpPr/>
          <p:nvPr/>
        </p:nvGrpSpPr>
        <p:grpSpPr>
          <a:xfrm>
            <a:off x="-76190" y="443147"/>
            <a:ext cx="424244" cy="437787"/>
            <a:chOff x="8884746" y="289993"/>
            <a:chExt cx="297924" cy="307435"/>
          </a:xfrm>
        </p:grpSpPr>
        <p:sp>
          <p:nvSpPr>
            <p:cNvPr id="522" name="Google Shape;522;p28"/>
            <p:cNvSpPr/>
            <p:nvPr/>
          </p:nvSpPr>
          <p:spPr>
            <a:xfrm>
              <a:off x="8884746" y="289993"/>
              <a:ext cx="297924" cy="307435"/>
            </a:xfrm>
            <a:custGeom>
              <a:rect b="b" l="l" r="r" t="t"/>
              <a:pathLst>
                <a:path extrusionOk="0" h="20946" w="20298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8992875" y="422659"/>
              <a:ext cx="54688" cy="47893"/>
            </a:xfrm>
            <a:custGeom>
              <a:rect b="b" l="l" r="r" t="t"/>
              <a:pathLst>
                <a:path extrusionOk="0" h="3263" w="3726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solidFill>
          <a:schemeClr val="lt2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 amt="50000"/>
          </a:blip>
          <a:srcRect b="0" l="0" r="0" t="15590"/>
          <a:stretch/>
        </p:blipFill>
        <p:spPr>
          <a:xfrm rot="10800000"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29"/>
          <p:cNvSpPr txBox="1"/>
          <p:nvPr>
            <p:ph type="ctrTitle"/>
          </p:nvPr>
        </p:nvSpPr>
        <p:spPr>
          <a:xfrm>
            <a:off x="983400" y="596625"/>
            <a:ext cx="3318300" cy="101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27" name="Google Shape;527;p29"/>
          <p:cNvSpPr txBox="1"/>
          <p:nvPr>
            <p:ph idx="1" type="subTitle"/>
          </p:nvPr>
        </p:nvSpPr>
        <p:spPr>
          <a:xfrm>
            <a:off x="983400" y="1535925"/>
            <a:ext cx="3318300" cy="13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528" name="Google Shape;528;p29"/>
          <p:cNvGrpSpPr/>
          <p:nvPr/>
        </p:nvGrpSpPr>
        <p:grpSpPr>
          <a:xfrm>
            <a:off x="7620460" y="4308545"/>
            <a:ext cx="914283" cy="834964"/>
            <a:chOff x="7077268" y="354300"/>
            <a:chExt cx="642053" cy="586351"/>
          </a:xfrm>
        </p:grpSpPr>
        <p:sp>
          <p:nvSpPr>
            <p:cNvPr id="529" name="Google Shape;529;p29"/>
            <p:cNvSpPr/>
            <p:nvPr/>
          </p:nvSpPr>
          <p:spPr>
            <a:xfrm>
              <a:off x="7077268" y="354300"/>
              <a:ext cx="642053" cy="586351"/>
            </a:xfrm>
            <a:custGeom>
              <a:rect b="b" l="l" r="r" t="t"/>
              <a:pathLst>
                <a:path extrusionOk="0" h="39949" w="43744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7346246" y="590921"/>
              <a:ext cx="98016" cy="98046"/>
            </a:xfrm>
            <a:custGeom>
              <a:rect b="b" l="l" r="r" t="t"/>
              <a:pathLst>
                <a:path extrusionOk="0" h="6680" w="6678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1" name="Google Shape;531;p29"/>
          <p:cNvGrpSpPr/>
          <p:nvPr/>
        </p:nvGrpSpPr>
        <p:grpSpPr>
          <a:xfrm rot="10800000">
            <a:off x="8243283" y="4552148"/>
            <a:ext cx="521543" cy="347751"/>
            <a:chOff x="5142237" y="3822849"/>
            <a:chExt cx="338116" cy="225432"/>
          </a:xfrm>
        </p:grpSpPr>
        <p:sp>
          <p:nvSpPr>
            <p:cNvPr id="532" name="Google Shape;532;p29"/>
            <p:cNvSpPr/>
            <p:nvPr/>
          </p:nvSpPr>
          <p:spPr>
            <a:xfrm>
              <a:off x="5188718" y="3849531"/>
              <a:ext cx="42359" cy="42359"/>
            </a:xfrm>
            <a:custGeom>
              <a:rect b="b" l="l" r="r" t="t"/>
              <a:pathLst>
                <a:path extrusionOk="0" h="3299" w="3299">
                  <a:moveTo>
                    <a:pt x="1648" y="1"/>
                  </a:moveTo>
                  <a:cubicBezTo>
                    <a:pt x="738" y="1"/>
                    <a:pt x="0" y="739"/>
                    <a:pt x="0" y="1651"/>
                  </a:cubicBezTo>
                  <a:cubicBezTo>
                    <a:pt x="0" y="2561"/>
                    <a:pt x="738" y="3299"/>
                    <a:pt x="1648" y="3299"/>
                  </a:cubicBezTo>
                  <a:cubicBezTo>
                    <a:pt x="2560" y="3299"/>
                    <a:pt x="3298" y="2561"/>
                    <a:pt x="3298" y="1651"/>
                  </a:cubicBezTo>
                  <a:cubicBezTo>
                    <a:pt x="3298" y="739"/>
                    <a:pt x="2560" y="1"/>
                    <a:pt x="1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9"/>
            <p:cNvSpPr/>
            <p:nvPr/>
          </p:nvSpPr>
          <p:spPr>
            <a:xfrm>
              <a:off x="5142237" y="4005896"/>
              <a:ext cx="42359" cy="42385"/>
            </a:xfrm>
            <a:custGeom>
              <a:rect b="b" l="l" r="r" t="t"/>
              <a:pathLst>
                <a:path extrusionOk="0" h="3301" w="3299">
                  <a:moveTo>
                    <a:pt x="1649" y="0"/>
                  </a:moveTo>
                  <a:cubicBezTo>
                    <a:pt x="739" y="0"/>
                    <a:pt x="1" y="738"/>
                    <a:pt x="1" y="1650"/>
                  </a:cubicBezTo>
                  <a:cubicBezTo>
                    <a:pt x="1" y="2562"/>
                    <a:pt x="739" y="3301"/>
                    <a:pt x="1649" y="3301"/>
                  </a:cubicBezTo>
                  <a:cubicBezTo>
                    <a:pt x="2561" y="3301"/>
                    <a:pt x="3299" y="2562"/>
                    <a:pt x="3299" y="1650"/>
                  </a:cubicBezTo>
                  <a:cubicBezTo>
                    <a:pt x="3299" y="738"/>
                    <a:pt x="2561" y="0"/>
                    <a:pt x="16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9"/>
            <p:cNvSpPr/>
            <p:nvPr/>
          </p:nvSpPr>
          <p:spPr>
            <a:xfrm>
              <a:off x="5408911" y="3907105"/>
              <a:ext cx="71442" cy="71442"/>
            </a:xfrm>
            <a:custGeom>
              <a:rect b="b" l="l" r="r" t="t"/>
              <a:pathLst>
                <a:path extrusionOk="0" h="5564" w="5564">
                  <a:moveTo>
                    <a:pt x="2782" y="1"/>
                  </a:moveTo>
                  <a:cubicBezTo>
                    <a:pt x="1246" y="1"/>
                    <a:pt x="1" y="1246"/>
                    <a:pt x="1" y="2782"/>
                  </a:cubicBezTo>
                  <a:cubicBezTo>
                    <a:pt x="1" y="4318"/>
                    <a:pt x="1246" y="5563"/>
                    <a:pt x="2782" y="5563"/>
                  </a:cubicBezTo>
                  <a:cubicBezTo>
                    <a:pt x="4318" y="5563"/>
                    <a:pt x="5563" y="4318"/>
                    <a:pt x="5563" y="2782"/>
                  </a:cubicBezTo>
                  <a:cubicBezTo>
                    <a:pt x="5563" y="1246"/>
                    <a:pt x="4318" y="1"/>
                    <a:pt x="2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9"/>
            <p:cNvSpPr/>
            <p:nvPr/>
          </p:nvSpPr>
          <p:spPr>
            <a:xfrm>
              <a:off x="5289153" y="3822849"/>
              <a:ext cx="21687" cy="21687"/>
            </a:xfrm>
            <a:custGeom>
              <a:rect b="b" l="l" r="r" t="t"/>
              <a:pathLst>
                <a:path extrusionOk="0" h="1689" w="1689">
                  <a:moveTo>
                    <a:pt x="846" y="0"/>
                  </a:moveTo>
                  <a:cubicBezTo>
                    <a:pt x="379" y="0"/>
                    <a:pt x="1" y="379"/>
                    <a:pt x="1" y="845"/>
                  </a:cubicBezTo>
                  <a:cubicBezTo>
                    <a:pt x="1" y="1310"/>
                    <a:pt x="379" y="1688"/>
                    <a:pt x="846" y="1688"/>
                  </a:cubicBezTo>
                  <a:cubicBezTo>
                    <a:pt x="1310" y="1688"/>
                    <a:pt x="1689" y="1310"/>
                    <a:pt x="1689" y="845"/>
                  </a:cubicBezTo>
                  <a:cubicBezTo>
                    <a:pt x="1689" y="379"/>
                    <a:pt x="1310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6" name="Google Shape;536;p29"/>
          <p:cNvGrpSpPr/>
          <p:nvPr/>
        </p:nvGrpSpPr>
        <p:grpSpPr>
          <a:xfrm>
            <a:off x="8719756" y="3957783"/>
            <a:ext cx="424244" cy="437787"/>
            <a:chOff x="8884746" y="289993"/>
            <a:chExt cx="297924" cy="307435"/>
          </a:xfrm>
        </p:grpSpPr>
        <p:sp>
          <p:nvSpPr>
            <p:cNvPr id="537" name="Google Shape;537;p29"/>
            <p:cNvSpPr/>
            <p:nvPr/>
          </p:nvSpPr>
          <p:spPr>
            <a:xfrm>
              <a:off x="8884746" y="289993"/>
              <a:ext cx="297924" cy="307435"/>
            </a:xfrm>
            <a:custGeom>
              <a:rect b="b" l="l" r="r" t="t"/>
              <a:pathLst>
                <a:path extrusionOk="0" h="20946" w="20298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9"/>
            <p:cNvSpPr/>
            <p:nvPr/>
          </p:nvSpPr>
          <p:spPr>
            <a:xfrm>
              <a:off x="8992875" y="422659"/>
              <a:ext cx="54688" cy="47893"/>
            </a:xfrm>
            <a:custGeom>
              <a:rect b="b" l="l" r="r" t="t"/>
              <a:pathLst>
                <a:path extrusionOk="0" h="3263" w="3726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9" name="Google Shape;539;p29"/>
          <p:cNvSpPr txBox="1"/>
          <p:nvPr/>
        </p:nvSpPr>
        <p:spPr>
          <a:xfrm>
            <a:off x="983400" y="3454025"/>
            <a:ext cx="33183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Mukta"/>
                <a:ea typeface="Mukta"/>
                <a:cs typeface="Mukta"/>
                <a:sym typeface="Mukt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, and includes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Mukta"/>
                <a:ea typeface="Mukta"/>
                <a:cs typeface="Mukta"/>
                <a:sym typeface="Mukt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,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Mukta"/>
                <a:ea typeface="Mukta"/>
                <a:cs typeface="Mukta"/>
                <a:sym typeface="Mukt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0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 </a:t>
            </a:r>
            <a:r>
              <a:rPr lang="en" sz="10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and illustrations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Mukta"/>
                <a:ea typeface="Mukta"/>
                <a:cs typeface="Mukta"/>
                <a:sym typeface="Mukt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Storyset</a:t>
            </a:r>
            <a:endParaRPr b="1" sz="1000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bg>
      <p:bgPr>
        <a:solidFill>
          <a:schemeClr val="lt2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30"/>
          <p:cNvPicPr preferRelativeResize="0"/>
          <p:nvPr/>
        </p:nvPicPr>
        <p:blipFill rotWithShape="1">
          <a:blip r:embed="rId2">
            <a:alphaModFix amt="50000"/>
          </a:blip>
          <a:srcRect b="0" l="0" r="0" t="15590"/>
          <a:stretch/>
        </p:blipFill>
        <p:spPr>
          <a:xfrm rot="10800000"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2" name="Google Shape;542;p30"/>
          <p:cNvGrpSpPr/>
          <p:nvPr/>
        </p:nvGrpSpPr>
        <p:grpSpPr>
          <a:xfrm>
            <a:off x="7687668" y="1416482"/>
            <a:ext cx="1021827" cy="933237"/>
            <a:chOff x="7077268" y="354300"/>
            <a:chExt cx="642053" cy="586351"/>
          </a:xfrm>
        </p:grpSpPr>
        <p:sp>
          <p:nvSpPr>
            <p:cNvPr id="543" name="Google Shape;543;p30"/>
            <p:cNvSpPr/>
            <p:nvPr/>
          </p:nvSpPr>
          <p:spPr>
            <a:xfrm>
              <a:off x="7077268" y="354300"/>
              <a:ext cx="642053" cy="586351"/>
            </a:xfrm>
            <a:custGeom>
              <a:rect b="b" l="l" r="r" t="t"/>
              <a:pathLst>
                <a:path extrusionOk="0" h="39949" w="43744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0"/>
            <p:cNvSpPr/>
            <p:nvPr/>
          </p:nvSpPr>
          <p:spPr>
            <a:xfrm>
              <a:off x="7346246" y="590921"/>
              <a:ext cx="98016" cy="98046"/>
            </a:xfrm>
            <a:custGeom>
              <a:rect b="b" l="l" r="r" t="t"/>
              <a:pathLst>
                <a:path extrusionOk="0" h="6680" w="6678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5" name="Google Shape;545;p30"/>
          <p:cNvGrpSpPr/>
          <p:nvPr/>
        </p:nvGrpSpPr>
        <p:grpSpPr>
          <a:xfrm>
            <a:off x="8085795" y="41000"/>
            <a:ext cx="414927" cy="347100"/>
            <a:chOff x="2737973" y="2879366"/>
            <a:chExt cx="255670" cy="213863"/>
          </a:xfrm>
        </p:grpSpPr>
        <p:sp>
          <p:nvSpPr>
            <p:cNvPr id="546" name="Google Shape;546;p30"/>
            <p:cNvSpPr/>
            <p:nvPr/>
          </p:nvSpPr>
          <p:spPr>
            <a:xfrm>
              <a:off x="2842619" y="2947251"/>
              <a:ext cx="67551" cy="67551"/>
            </a:xfrm>
            <a:custGeom>
              <a:rect b="b" l="l" r="r" t="t"/>
              <a:pathLst>
                <a:path extrusionOk="0" h="5261" w="5261">
                  <a:moveTo>
                    <a:pt x="2630" y="0"/>
                  </a:moveTo>
                  <a:cubicBezTo>
                    <a:pt x="1177" y="0"/>
                    <a:pt x="1" y="1177"/>
                    <a:pt x="1" y="2631"/>
                  </a:cubicBezTo>
                  <a:cubicBezTo>
                    <a:pt x="1" y="4084"/>
                    <a:pt x="1177" y="5260"/>
                    <a:pt x="2630" y="5260"/>
                  </a:cubicBezTo>
                  <a:cubicBezTo>
                    <a:pt x="4085" y="5260"/>
                    <a:pt x="5261" y="4084"/>
                    <a:pt x="5261" y="2631"/>
                  </a:cubicBezTo>
                  <a:cubicBezTo>
                    <a:pt x="5261" y="1177"/>
                    <a:pt x="4085" y="0"/>
                    <a:pt x="2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0"/>
            <p:cNvSpPr/>
            <p:nvPr/>
          </p:nvSpPr>
          <p:spPr>
            <a:xfrm>
              <a:off x="2737973" y="2959051"/>
              <a:ext cx="38957" cy="38931"/>
            </a:xfrm>
            <a:custGeom>
              <a:rect b="b" l="l" r="r" t="t"/>
              <a:pathLst>
                <a:path extrusionOk="0" h="3032" w="3034">
                  <a:moveTo>
                    <a:pt x="1517" y="0"/>
                  </a:moveTo>
                  <a:cubicBezTo>
                    <a:pt x="679" y="0"/>
                    <a:pt x="0" y="679"/>
                    <a:pt x="0" y="1515"/>
                  </a:cubicBezTo>
                  <a:cubicBezTo>
                    <a:pt x="0" y="2353"/>
                    <a:pt x="679" y="3032"/>
                    <a:pt x="1517" y="3032"/>
                  </a:cubicBezTo>
                  <a:cubicBezTo>
                    <a:pt x="2355" y="3032"/>
                    <a:pt x="3034" y="2353"/>
                    <a:pt x="3034" y="1515"/>
                  </a:cubicBezTo>
                  <a:cubicBezTo>
                    <a:pt x="3034" y="679"/>
                    <a:pt x="2355" y="0"/>
                    <a:pt x="1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0"/>
            <p:cNvSpPr/>
            <p:nvPr/>
          </p:nvSpPr>
          <p:spPr>
            <a:xfrm>
              <a:off x="2954712" y="2879366"/>
              <a:ext cx="38931" cy="38969"/>
            </a:xfrm>
            <a:custGeom>
              <a:rect b="b" l="l" r="r" t="t"/>
              <a:pathLst>
                <a:path extrusionOk="0" h="3035" w="3032">
                  <a:moveTo>
                    <a:pt x="1515" y="1"/>
                  </a:moveTo>
                  <a:cubicBezTo>
                    <a:pt x="679" y="1"/>
                    <a:pt x="0" y="680"/>
                    <a:pt x="0" y="1518"/>
                  </a:cubicBezTo>
                  <a:cubicBezTo>
                    <a:pt x="0" y="2356"/>
                    <a:pt x="679" y="3035"/>
                    <a:pt x="1515" y="3035"/>
                  </a:cubicBezTo>
                  <a:cubicBezTo>
                    <a:pt x="2353" y="3035"/>
                    <a:pt x="3032" y="2356"/>
                    <a:pt x="3032" y="1518"/>
                  </a:cubicBezTo>
                  <a:cubicBezTo>
                    <a:pt x="3032" y="680"/>
                    <a:pt x="2353" y="1"/>
                    <a:pt x="1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0"/>
            <p:cNvSpPr/>
            <p:nvPr/>
          </p:nvSpPr>
          <p:spPr>
            <a:xfrm>
              <a:off x="2900437" y="3073738"/>
              <a:ext cx="19491" cy="19491"/>
            </a:xfrm>
            <a:custGeom>
              <a:rect b="b" l="l" r="r" t="t"/>
              <a:pathLst>
                <a:path extrusionOk="0" h="1518" w="1518">
                  <a:moveTo>
                    <a:pt x="758" y="0"/>
                  </a:moveTo>
                  <a:cubicBezTo>
                    <a:pt x="339" y="0"/>
                    <a:pt x="1" y="338"/>
                    <a:pt x="1" y="757"/>
                  </a:cubicBezTo>
                  <a:cubicBezTo>
                    <a:pt x="1" y="1177"/>
                    <a:pt x="339" y="1517"/>
                    <a:pt x="758" y="1517"/>
                  </a:cubicBezTo>
                  <a:cubicBezTo>
                    <a:pt x="1177" y="1517"/>
                    <a:pt x="1518" y="1177"/>
                    <a:pt x="1518" y="757"/>
                  </a:cubicBezTo>
                  <a:cubicBezTo>
                    <a:pt x="1518" y="338"/>
                    <a:pt x="1177" y="0"/>
                    <a:pt x="7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0" name="Google Shape;550;p30"/>
          <p:cNvGrpSpPr/>
          <p:nvPr/>
        </p:nvGrpSpPr>
        <p:grpSpPr>
          <a:xfrm rot="4499985">
            <a:off x="-650270" y="2211440"/>
            <a:ext cx="2000156" cy="1826633"/>
            <a:chOff x="7077268" y="354300"/>
            <a:chExt cx="642053" cy="586351"/>
          </a:xfrm>
        </p:grpSpPr>
        <p:sp>
          <p:nvSpPr>
            <p:cNvPr id="551" name="Google Shape;551;p30"/>
            <p:cNvSpPr/>
            <p:nvPr/>
          </p:nvSpPr>
          <p:spPr>
            <a:xfrm>
              <a:off x="7077268" y="354300"/>
              <a:ext cx="642053" cy="586351"/>
            </a:xfrm>
            <a:custGeom>
              <a:rect b="b" l="l" r="r" t="t"/>
              <a:pathLst>
                <a:path extrusionOk="0" h="39949" w="43744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0"/>
            <p:cNvSpPr/>
            <p:nvPr/>
          </p:nvSpPr>
          <p:spPr>
            <a:xfrm>
              <a:off x="7346246" y="590921"/>
              <a:ext cx="98016" cy="98046"/>
            </a:xfrm>
            <a:custGeom>
              <a:rect b="b" l="l" r="r" t="t"/>
              <a:pathLst>
                <a:path extrusionOk="0" h="6680" w="6678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3" name="Google Shape;553;p30"/>
          <p:cNvGrpSpPr/>
          <p:nvPr/>
        </p:nvGrpSpPr>
        <p:grpSpPr>
          <a:xfrm flipH="1">
            <a:off x="1411173" y="3602693"/>
            <a:ext cx="582888" cy="601496"/>
            <a:chOff x="8884746" y="289993"/>
            <a:chExt cx="297924" cy="307435"/>
          </a:xfrm>
        </p:grpSpPr>
        <p:sp>
          <p:nvSpPr>
            <p:cNvPr id="554" name="Google Shape;554;p30"/>
            <p:cNvSpPr/>
            <p:nvPr/>
          </p:nvSpPr>
          <p:spPr>
            <a:xfrm>
              <a:off x="8884746" y="289993"/>
              <a:ext cx="297924" cy="307435"/>
            </a:xfrm>
            <a:custGeom>
              <a:rect b="b" l="l" r="r" t="t"/>
              <a:pathLst>
                <a:path extrusionOk="0" h="20946" w="20298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0"/>
            <p:cNvSpPr/>
            <p:nvPr/>
          </p:nvSpPr>
          <p:spPr>
            <a:xfrm>
              <a:off x="8992875" y="422659"/>
              <a:ext cx="54688" cy="47893"/>
            </a:xfrm>
            <a:custGeom>
              <a:rect b="b" l="l" r="r" t="t"/>
              <a:pathLst>
                <a:path extrusionOk="0" h="3263" w="3726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6" name="Google Shape;556;p30"/>
          <p:cNvGrpSpPr/>
          <p:nvPr/>
        </p:nvGrpSpPr>
        <p:grpSpPr>
          <a:xfrm rot="-5400000">
            <a:off x="6761120" y="-698782"/>
            <a:ext cx="2000186" cy="1826661"/>
            <a:chOff x="7077268" y="354300"/>
            <a:chExt cx="642053" cy="586351"/>
          </a:xfrm>
        </p:grpSpPr>
        <p:sp>
          <p:nvSpPr>
            <p:cNvPr id="557" name="Google Shape;557;p30"/>
            <p:cNvSpPr/>
            <p:nvPr/>
          </p:nvSpPr>
          <p:spPr>
            <a:xfrm>
              <a:off x="7077268" y="354300"/>
              <a:ext cx="642053" cy="586351"/>
            </a:xfrm>
            <a:custGeom>
              <a:rect b="b" l="l" r="r" t="t"/>
              <a:pathLst>
                <a:path extrusionOk="0" h="39949" w="43744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0"/>
            <p:cNvSpPr/>
            <p:nvPr/>
          </p:nvSpPr>
          <p:spPr>
            <a:xfrm>
              <a:off x="7346246" y="590921"/>
              <a:ext cx="98016" cy="98046"/>
            </a:xfrm>
            <a:custGeom>
              <a:rect b="b" l="l" r="r" t="t"/>
              <a:pathLst>
                <a:path extrusionOk="0" h="6680" w="6678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9" name="Google Shape;559;p30"/>
          <p:cNvGrpSpPr/>
          <p:nvPr/>
        </p:nvGrpSpPr>
        <p:grpSpPr>
          <a:xfrm>
            <a:off x="8804179" y="753545"/>
            <a:ext cx="642413" cy="662922"/>
            <a:chOff x="8884746" y="289993"/>
            <a:chExt cx="297924" cy="307435"/>
          </a:xfrm>
        </p:grpSpPr>
        <p:sp>
          <p:nvSpPr>
            <p:cNvPr id="560" name="Google Shape;560;p30"/>
            <p:cNvSpPr/>
            <p:nvPr/>
          </p:nvSpPr>
          <p:spPr>
            <a:xfrm>
              <a:off x="8884746" y="289993"/>
              <a:ext cx="297924" cy="307435"/>
            </a:xfrm>
            <a:custGeom>
              <a:rect b="b" l="l" r="r" t="t"/>
              <a:pathLst>
                <a:path extrusionOk="0" h="20946" w="20298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0"/>
            <p:cNvSpPr/>
            <p:nvPr/>
          </p:nvSpPr>
          <p:spPr>
            <a:xfrm>
              <a:off x="8992875" y="422659"/>
              <a:ext cx="54688" cy="47893"/>
            </a:xfrm>
            <a:custGeom>
              <a:rect b="b" l="l" r="r" t="t"/>
              <a:pathLst>
                <a:path extrusionOk="0" h="3263" w="3726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2" name="Google Shape;562;p30"/>
          <p:cNvGrpSpPr/>
          <p:nvPr/>
        </p:nvGrpSpPr>
        <p:grpSpPr>
          <a:xfrm flipH="1">
            <a:off x="972230" y="4608490"/>
            <a:ext cx="1021827" cy="933178"/>
            <a:chOff x="7077268" y="354300"/>
            <a:chExt cx="642053" cy="586351"/>
          </a:xfrm>
        </p:grpSpPr>
        <p:sp>
          <p:nvSpPr>
            <p:cNvPr id="563" name="Google Shape;563;p30"/>
            <p:cNvSpPr/>
            <p:nvPr/>
          </p:nvSpPr>
          <p:spPr>
            <a:xfrm>
              <a:off x="7077268" y="354300"/>
              <a:ext cx="642053" cy="586351"/>
            </a:xfrm>
            <a:custGeom>
              <a:rect b="b" l="l" r="r" t="t"/>
              <a:pathLst>
                <a:path extrusionOk="0" h="39949" w="43744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0"/>
            <p:cNvSpPr/>
            <p:nvPr/>
          </p:nvSpPr>
          <p:spPr>
            <a:xfrm>
              <a:off x="7346246" y="590921"/>
              <a:ext cx="98016" cy="98046"/>
            </a:xfrm>
            <a:custGeom>
              <a:rect b="b" l="l" r="r" t="t"/>
              <a:pathLst>
                <a:path extrusionOk="0" h="6680" w="6678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5" name="Google Shape;565;p30"/>
          <p:cNvGrpSpPr/>
          <p:nvPr/>
        </p:nvGrpSpPr>
        <p:grpSpPr>
          <a:xfrm flipH="1" rot="-1799953">
            <a:off x="373289" y="4434234"/>
            <a:ext cx="521522" cy="347745"/>
            <a:chOff x="5142237" y="3822849"/>
            <a:chExt cx="338116" cy="225432"/>
          </a:xfrm>
        </p:grpSpPr>
        <p:sp>
          <p:nvSpPr>
            <p:cNvPr id="566" name="Google Shape;566;p30"/>
            <p:cNvSpPr/>
            <p:nvPr/>
          </p:nvSpPr>
          <p:spPr>
            <a:xfrm>
              <a:off x="5188718" y="3849531"/>
              <a:ext cx="42359" cy="42359"/>
            </a:xfrm>
            <a:custGeom>
              <a:rect b="b" l="l" r="r" t="t"/>
              <a:pathLst>
                <a:path extrusionOk="0" h="3299" w="3299">
                  <a:moveTo>
                    <a:pt x="1648" y="1"/>
                  </a:moveTo>
                  <a:cubicBezTo>
                    <a:pt x="738" y="1"/>
                    <a:pt x="0" y="739"/>
                    <a:pt x="0" y="1651"/>
                  </a:cubicBezTo>
                  <a:cubicBezTo>
                    <a:pt x="0" y="2561"/>
                    <a:pt x="738" y="3299"/>
                    <a:pt x="1648" y="3299"/>
                  </a:cubicBezTo>
                  <a:cubicBezTo>
                    <a:pt x="2560" y="3299"/>
                    <a:pt x="3298" y="2561"/>
                    <a:pt x="3298" y="1651"/>
                  </a:cubicBezTo>
                  <a:cubicBezTo>
                    <a:pt x="3298" y="739"/>
                    <a:pt x="2560" y="1"/>
                    <a:pt x="1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0"/>
            <p:cNvSpPr/>
            <p:nvPr/>
          </p:nvSpPr>
          <p:spPr>
            <a:xfrm>
              <a:off x="5142237" y="4005896"/>
              <a:ext cx="42359" cy="42385"/>
            </a:xfrm>
            <a:custGeom>
              <a:rect b="b" l="l" r="r" t="t"/>
              <a:pathLst>
                <a:path extrusionOk="0" h="3301" w="3299">
                  <a:moveTo>
                    <a:pt x="1649" y="0"/>
                  </a:moveTo>
                  <a:cubicBezTo>
                    <a:pt x="739" y="0"/>
                    <a:pt x="1" y="738"/>
                    <a:pt x="1" y="1650"/>
                  </a:cubicBezTo>
                  <a:cubicBezTo>
                    <a:pt x="1" y="2562"/>
                    <a:pt x="739" y="3301"/>
                    <a:pt x="1649" y="3301"/>
                  </a:cubicBezTo>
                  <a:cubicBezTo>
                    <a:pt x="2561" y="3301"/>
                    <a:pt x="3299" y="2562"/>
                    <a:pt x="3299" y="1650"/>
                  </a:cubicBezTo>
                  <a:cubicBezTo>
                    <a:pt x="3299" y="738"/>
                    <a:pt x="2561" y="0"/>
                    <a:pt x="16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0"/>
            <p:cNvSpPr/>
            <p:nvPr/>
          </p:nvSpPr>
          <p:spPr>
            <a:xfrm>
              <a:off x="5408911" y="3907105"/>
              <a:ext cx="71442" cy="71442"/>
            </a:xfrm>
            <a:custGeom>
              <a:rect b="b" l="l" r="r" t="t"/>
              <a:pathLst>
                <a:path extrusionOk="0" h="5564" w="5564">
                  <a:moveTo>
                    <a:pt x="2782" y="1"/>
                  </a:moveTo>
                  <a:cubicBezTo>
                    <a:pt x="1246" y="1"/>
                    <a:pt x="1" y="1246"/>
                    <a:pt x="1" y="2782"/>
                  </a:cubicBezTo>
                  <a:cubicBezTo>
                    <a:pt x="1" y="4318"/>
                    <a:pt x="1246" y="5563"/>
                    <a:pt x="2782" y="5563"/>
                  </a:cubicBezTo>
                  <a:cubicBezTo>
                    <a:pt x="4318" y="5563"/>
                    <a:pt x="5563" y="4318"/>
                    <a:pt x="5563" y="2782"/>
                  </a:cubicBezTo>
                  <a:cubicBezTo>
                    <a:pt x="5563" y="1246"/>
                    <a:pt x="4318" y="1"/>
                    <a:pt x="2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0"/>
            <p:cNvSpPr/>
            <p:nvPr/>
          </p:nvSpPr>
          <p:spPr>
            <a:xfrm>
              <a:off x="5289153" y="3822849"/>
              <a:ext cx="21687" cy="21687"/>
            </a:xfrm>
            <a:custGeom>
              <a:rect b="b" l="l" r="r" t="t"/>
              <a:pathLst>
                <a:path extrusionOk="0" h="1689" w="1689">
                  <a:moveTo>
                    <a:pt x="846" y="0"/>
                  </a:moveTo>
                  <a:cubicBezTo>
                    <a:pt x="379" y="0"/>
                    <a:pt x="1" y="379"/>
                    <a:pt x="1" y="845"/>
                  </a:cubicBezTo>
                  <a:cubicBezTo>
                    <a:pt x="1" y="1310"/>
                    <a:pt x="379" y="1688"/>
                    <a:pt x="846" y="1688"/>
                  </a:cubicBezTo>
                  <a:cubicBezTo>
                    <a:pt x="1310" y="1688"/>
                    <a:pt x="1689" y="1310"/>
                    <a:pt x="1689" y="845"/>
                  </a:cubicBezTo>
                  <a:cubicBezTo>
                    <a:pt x="1689" y="379"/>
                    <a:pt x="1310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2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4"/>
          <p:cNvPicPr preferRelativeResize="0"/>
          <p:nvPr/>
        </p:nvPicPr>
        <p:blipFill rotWithShape="1">
          <a:blip r:embed="rId2">
            <a:alphaModFix amt="50000"/>
          </a:blip>
          <a:srcRect b="7799" l="0" r="0" t="7791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4"/>
          <p:cNvSpPr txBox="1"/>
          <p:nvPr>
            <p:ph type="title"/>
          </p:nvPr>
        </p:nvSpPr>
        <p:spPr>
          <a:xfrm>
            <a:off x="715100" y="997200"/>
            <a:ext cx="3308700" cy="2328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1" type="body"/>
          </p:nvPr>
        </p:nvSpPr>
        <p:spPr>
          <a:xfrm>
            <a:off x="715100" y="3325800"/>
            <a:ext cx="3308700" cy="820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/>
        </p:txBody>
      </p:sp>
      <p:sp>
        <p:nvSpPr>
          <p:cNvPr id="43" name="Google Shape;43;p4"/>
          <p:cNvSpPr/>
          <p:nvPr>
            <p:ph idx="2" type="pic"/>
          </p:nvPr>
        </p:nvSpPr>
        <p:spPr>
          <a:xfrm>
            <a:off x="4571900" y="535000"/>
            <a:ext cx="3856800" cy="4073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4" name="Google Shape;44;p4"/>
          <p:cNvGrpSpPr/>
          <p:nvPr/>
        </p:nvGrpSpPr>
        <p:grpSpPr>
          <a:xfrm>
            <a:off x="761666" y="8"/>
            <a:ext cx="914283" cy="834964"/>
            <a:chOff x="7077268" y="354300"/>
            <a:chExt cx="642053" cy="586351"/>
          </a:xfrm>
        </p:grpSpPr>
        <p:sp>
          <p:nvSpPr>
            <p:cNvPr id="45" name="Google Shape;45;p4"/>
            <p:cNvSpPr/>
            <p:nvPr/>
          </p:nvSpPr>
          <p:spPr>
            <a:xfrm>
              <a:off x="7077268" y="354300"/>
              <a:ext cx="642053" cy="586351"/>
            </a:xfrm>
            <a:custGeom>
              <a:rect b="b" l="l" r="r" t="t"/>
              <a:pathLst>
                <a:path extrusionOk="0" h="39949" w="43744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7346246" y="590921"/>
              <a:ext cx="98016" cy="98046"/>
            </a:xfrm>
            <a:custGeom>
              <a:rect b="b" l="l" r="r" t="t"/>
              <a:pathLst>
                <a:path extrusionOk="0" h="6680" w="6678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" name="Google Shape;47;p4"/>
          <p:cNvGrpSpPr/>
          <p:nvPr/>
        </p:nvGrpSpPr>
        <p:grpSpPr>
          <a:xfrm>
            <a:off x="454333" y="310143"/>
            <a:ext cx="521543" cy="347751"/>
            <a:chOff x="5142237" y="3822849"/>
            <a:chExt cx="338116" cy="225432"/>
          </a:xfrm>
        </p:grpSpPr>
        <p:sp>
          <p:nvSpPr>
            <p:cNvPr id="48" name="Google Shape;48;p4"/>
            <p:cNvSpPr/>
            <p:nvPr/>
          </p:nvSpPr>
          <p:spPr>
            <a:xfrm>
              <a:off x="5188718" y="3849531"/>
              <a:ext cx="42359" cy="42359"/>
            </a:xfrm>
            <a:custGeom>
              <a:rect b="b" l="l" r="r" t="t"/>
              <a:pathLst>
                <a:path extrusionOk="0" h="3299" w="3299">
                  <a:moveTo>
                    <a:pt x="1648" y="1"/>
                  </a:moveTo>
                  <a:cubicBezTo>
                    <a:pt x="738" y="1"/>
                    <a:pt x="0" y="739"/>
                    <a:pt x="0" y="1651"/>
                  </a:cubicBezTo>
                  <a:cubicBezTo>
                    <a:pt x="0" y="2561"/>
                    <a:pt x="738" y="3299"/>
                    <a:pt x="1648" y="3299"/>
                  </a:cubicBezTo>
                  <a:cubicBezTo>
                    <a:pt x="2560" y="3299"/>
                    <a:pt x="3298" y="2561"/>
                    <a:pt x="3298" y="1651"/>
                  </a:cubicBezTo>
                  <a:cubicBezTo>
                    <a:pt x="3298" y="739"/>
                    <a:pt x="2560" y="1"/>
                    <a:pt x="1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5142237" y="4005896"/>
              <a:ext cx="42359" cy="42385"/>
            </a:xfrm>
            <a:custGeom>
              <a:rect b="b" l="l" r="r" t="t"/>
              <a:pathLst>
                <a:path extrusionOk="0" h="3301" w="3299">
                  <a:moveTo>
                    <a:pt x="1649" y="0"/>
                  </a:moveTo>
                  <a:cubicBezTo>
                    <a:pt x="739" y="0"/>
                    <a:pt x="1" y="738"/>
                    <a:pt x="1" y="1650"/>
                  </a:cubicBezTo>
                  <a:cubicBezTo>
                    <a:pt x="1" y="2562"/>
                    <a:pt x="739" y="3301"/>
                    <a:pt x="1649" y="3301"/>
                  </a:cubicBezTo>
                  <a:cubicBezTo>
                    <a:pt x="2561" y="3301"/>
                    <a:pt x="3299" y="2562"/>
                    <a:pt x="3299" y="1650"/>
                  </a:cubicBezTo>
                  <a:cubicBezTo>
                    <a:pt x="3299" y="738"/>
                    <a:pt x="2561" y="0"/>
                    <a:pt x="16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5408911" y="3907105"/>
              <a:ext cx="71442" cy="71442"/>
            </a:xfrm>
            <a:custGeom>
              <a:rect b="b" l="l" r="r" t="t"/>
              <a:pathLst>
                <a:path extrusionOk="0" h="5564" w="5564">
                  <a:moveTo>
                    <a:pt x="2782" y="1"/>
                  </a:moveTo>
                  <a:cubicBezTo>
                    <a:pt x="1246" y="1"/>
                    <a:pt x="1" y="1246"/>
                    <a:pt x="1" y="2782"/>
                  </a:cubicBezTo>
                  <a:cubicBezTo>
                    <a:pt x="1" y="4318"/>
                    <a:pt x="1246" y="5563"/>
                    <a:pt x="2782" y="5563"/>
                  </a:cubicBezTo>
                  <a:cubicBezTo>
                    <a:pt x="4318" y="5563"/>
                    <a:pt x="5563" y="4318"/>
                    <a:pt x="5563" y="2782"/>
                  </a:cubicBezTo>
                  <a:cubicBezTo>
                    <a:pt x="5563" y="1246"/>
                    <a:pt x="4318" y="1"/>
                    <a:pt x="2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5289153" y="3822849"/>
              <a:ext cx="21687" cy="21687"/>
            </a:xfrm>
            <a:custGeom>
              <a:rect b="b" l="l" r="r" t="t"/>
              <a:pathLst>
                <a:path extrusionOk="0" h="1689" w="1689">
                  <a:moveTo>
                    <a:pt x="846" y="0"/>
                  </a:moveTo>
                  <a:cubicBezTo>
                    <a:pt x="379" y="0"/>
                    <a:pt x="1" y="379"/>
                    <a:pt x="1" y="845"/>
                  </a:cubicBezTo>
                  <a:cubicBezTo>
                    <a:pt x="1" y="1310"/>
                    <a:pt x="379" y="1688"/>
                    <a:pt x="846" y="1688"/>
                  </a:cubicBezTo>
                  <a:cubicBezTo>
                    <a:pt x="1310" y="1688"/>
                    <a:pt x="1689" y="1310"/>
                    <a:pt x="1689" y="845"/>
                  </a:cubicBezTo>
                  <a:cubicBezTo>
                    <a:pt x="1689" y="379"/>
                    <a:pt x="1310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" name="Google Shape;52;p4"/>
          <p:cNvGrpSpPr/>
          <p:nvPr/>
        </p:nvGrpSpPr>
        <p:grpSpPr>
          <a:xfrm>
            <a:off x="10" y="747947"/>
            <a:ext cx="424244" cy="437787"/>
            <a:chOff x="8884746" y="289993"/>
            <a:chExt cx="297924" cy="307435"/>
          </a:xfrm>
        </p:grpSpPr>
        <p:sp>
          <p:nvSpPr>
            <p:cNvPr id="53" name="Google Shape;53;p4"/>
            <p:cNvSpPr/>
            <p:nvPr/>
          </p:nvSpPr>
          <p:spPr>
            <a:xfrm>
              <a:off x="8884746" y="289993"/>
              <a:ext cx="297924" cy="307435"/>
            </a:xfrm>
            <a:custGeom>
              <a:rect b="b" l="l" r="r" t="t"/>
              <a:pathLst>
                <a:path extrusionOk="0" h="20946" w="20298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8992875" y="422659"/>
              <a:ext cx="54688" cy="47893"/>
            </a:xfrm>
            <a:custGeom>
              <a:rect b="b" l="l" r="r" t="t"/>
              <a:pathLst>
                <a:path extrusionOk="0" h="3263" w="3726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solidFill>
          <a:schemeClr val="lt2"/>
        </a:solidFill>
      </p:bgPr>
    </p:bg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p31"/>
          <p:cNvPicPr preferRelativeResize="0"/>
          <p:nvPr/>
        </p:nvPicPr>
        <p:blipFill rotWithShape="1">
          <a:blip r:embed="rId2">
            <a:alphaModFix amt="50000"/>
          </a:blip>
          <a:srcRect b="0" l="0" r="0" t="1559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2" name="Google Shape;572;p31"/>
          <p:cNvGrpSpPr/>
          <p:nvPr/>
        </p:nvGrpSpPr>
        <p:grpSpPr>
          <a:xfrm>
            <a:off x="8544918" y="3173257"/>
            <a:ext cx="1021827" cy="933237"/>
            <a:chOff x="7077268" y="354300"/>
            <a:chExt cx="642053" cy="586351"/>
          </a:xfrm>
        </p:grpSpPr>
        <p:sp>
          <p:nvSpPr>
            <p:cNvPr id="573" name="Google Shape;573;p31"/>
            <p:cNvSpPr/>
            <p:nvPr/>
          </p:nvSpPr>
          <p:spPr>
            <a:xfrm>
              <a:off x="7077268" y="354300"/>
              <a:ext cx="642053" cy="586351"/>
            </a:xfrm>
            <a:custGeom>
              <a:rect b="b" l="l" r="r" t="t"/>
              <a:pathLst>
                <a:path extrusionOk="0" h="39949" w="43744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7346246" y="590921"/>
              <a:ext cx="98016" cy="98046"/>
            </a:xfrm>
            <a:custGeom>
              <a:rect b="b" l="l" r="r" t="t"/>
              <a:pathLst>
                <a:path extrusionOk="0" h="6680" w="6678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5" name="Google Shape;575;p31"/>
          <p:cNvGrpSpPr/>
          <p:nvPr/>
        </p:nvGrpSpPr>
        <p:grpSpPr>
          <a:xfrm flipH="1">
            <a:off x="715098" y="-7"/>
            <a:ext cx="582888" cy="601496"/>
            <a:chOff x="8884746" y="289993"/>
            <a:chExt cx="297924" cy="307435"/>
          </a:xfrm>
        </p:grpSpPr>
        <p:sp>
          <p:nvSpPr>
            <p:cNvPr id="576" name="Google Shape;576;p31"/>
            <p:cNvSpPr/>
            <p:nvPr/>
          </p:nvSpPr>
          <p:spPr>
            <a:xfrm>
              <a:off x="8884746" y="289993"/>
              <a:ext cx="297924" cy="307435"/>
            </a:xfrm>
            <a:custGeom>
              <a:rect b="b" l="l" r="r" t="t"/>
              <a:pathLst>
                <a:path extrusionOk="0" h="20946" w="20298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8992875" y="422659"/>
              <a:ext cx="54688" cy="47893"/>
            </a:xfrm>
            <a:custGeom>
              <a:rect b="b" l="l" r="r" t="t"/>
              <a:pathLst>
                <a:path extrusionOk="0" h="3263" w="3726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8" name="Google Shape;578;p31"/>
          <p:cNvGrpSpPr/>
          <p:nvPr/>
        </p:nvGrpSpPr>
        <p:grpSpPr>
          <a:xfrm>
            <a:off x="7956170" y="4644500"/>
            <a:ext cx="414927" cy="347100"/>
            <a:chOff x="2737973" y="2879366"/>
            <a:chExt cx="255670" cy="213863"/>
          </a:xfrm>
        </p:grpSpPr>
        <p:sp>
          <p:nvSpPr>
            <p:cNvPr id="579" name="Google Shape;579;p31"/>
            <p:cNvSpPr/>
            <p:nvPr/>
          </p:nvSpPr>
          <p:spPr>
            <a:xfrm>
              <a:off x="2842619" y="2947251"/>
              <a:ext cx="67551" cy="67551"/>
            </a:xfrm>
            <a:custGeom>
              <a:rect b="b" l="l" r="r" t="t"/>
              <a:pathLst>
                <a:path extrusionOk="0" h="5261" w="5261">
                  <a:moveTo>
                    <a:pt x="2630" y="0"/>
                  </a:moveTo>
                  <a:cubicBezTo>
                    <a:pt x="1177" y="0"/>
                    <a:pt x="1" y="1177"/>
                    <a:pt x="1" y="2631"/>
                  </a:cubicBezTo>
                  <a:cubicBezTo>
                    <a:pt x="1" y="4084"/>
                    <a:pt x="1177" y="5260"/>
                    <a:pt x="2630" y="5260"/>
                  </a:cubicBezTo>
                  <a:cubicBezTo>
                    <a:pt x="4085" y="5260"/>
                    <a:pt x="5261" y="4084"/>
                    <a:pt x="5261" y="2631"/>
                  </a:cubicBezTo>
                  <a:cubicBezTo>
                    <a:pt x="5261" y="1177"/>
                    <a:pt x="4085" y="0"/>
                    <a:pt x="2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2737973" y="2959051"/>
              <a:ext cx="38957" cy="38931"/>
            </a:xfrm>
            <a:custGeom>
              <a:rect b="b" l="l" r="r" t="t"/>
              <a:pathLst>
                <a:path extrusionOk="0" h="3032" w="3034">
                  <a:moveTo>
                    <a:pt x="1517" y="0"/>
                  </a:moveTo>
                  <a:cubicBezTo>
                    <a:pt x="679" y="0"/>
                    <a:pt x="0" y="679"/>
                    <a:pt x="0" y="1515"/>
                  </a:cubicBezTo>
                  <a:cubicBezTo>
                    <a:pt x="0" y="2353"/>
                    <a:pt x="679" y="3032"/>
                    <a:pt x="1517" y="3032"/>
                  </a:cubicBezTo>
                  <a:cubicBezTo>
                    <a:pt x="2355" y="3032"/>
                    <a:pt x="3034" y="2353"/>
                    <a:pt x="3034" y="1515"/>
                  </a:cubicBezTo>
                  <a:cubicBezTo>
                    <a:pt x="3034" y="679"/>
                    <a:pt x="2355" y="0"/>
                    <a:pt x="1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2954712" y="2879366"/>
              <a:ext cx="38931" cy="38969"/>
            </a:xfrm>
            <a:custGeom>
              <a:rect b="b" l="l" r="r" t="t"/>
              <a:pathLst>
                <a:path extrusionOk="0" h="3035" w="3032">
                  <a:moveTo>
                    <a:pt x="1515" y="1"/>
                  </a:moveTo>
                  <a:cubicBezTo>
                    <a:pt x="679" y="1"/>
                    <a:pt x="0" y="680"/>
                    <a:pt x="0" y="1518"/>
                  </a:cubicBezTo>
                  <a:cubicBezTo>
                    <a:pt x="0" y="2356"/>
                    <a:pt x="679" y="3035"/>
                    <a:pt x="1515" y="3035"/>
                  </a:cubicBezTo>
                  <a:cubicBezTo>
                    <a:pt x="2353" y="3035"/>
                    <a:pt x="3032" y="2356"/>
                    <a:pt x="3032" y="1518"/>
                  </a:cubicBezTo>
                  <a:cubicBezTo>
                    <a:pt x="3032" y="680"/>
                    <a:pt x="2353" y="1"/>
                    <a:pt x="1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2900437" y="3073738"/>
              <a:ext cx="19491" cy="19491"/>
            </a:xfrm>
            <a:custGeom>
              <a:rect b="b" l="l" r="r" t="t"/>
              <a:pathLst>
                <a:path extrusionOk="0" h="1518" w="1518">
                  <a:moveTo>
                    <a:pt x="758" y="0"/>
                  </a:moveTo>
                  <a:cubicBezTo>
                    <a:pt x="339" y="0"/>
                    <a:pt x="1" y="338"/>
                    <a:pt x="1" y="757"/>
                  </a:cubicBezTo>
                  <a:cubicBezTo>
                    <a:pt x="1" y="1177"/>
                    <a:pt x="339" y="1517"/>
                    <a:pt x="758" y="1517"/>
                  </a:cubicBezTo>
                  <a:cubicBezTo>
                    <a:pt x="1177" y="1517"/>
                    <a:pt x="1518" y="1177"/>
                    <a:pt x="1518" y="757"/>
                  </a:cubicBezTo>
                  <a:cubicBezTo>
                    <a:pt x="1518" y="338"/>
                    <a:pt x="1177" y="0"/>
                    <a:pt x="7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3" name="Google Shape;583;p31"/>
          <p:cNvGrpSpPr/>
          <p:nvPr/>
        </p:nvGrpSpPr>
        <p:grpSpPr>
          <a:xfrm rot="4499985">
            <a:off x="-821720" y="824065"/>
            <a:ext cx="2000156" cy="1826633"/>
            <a:chOff x="7077268" y="354300"/>
            <a:chExt cx="642053" cy="586351"/>
          </a:xfrm>
        </p:grpSpPr>
        <p:sp>
          <p:nvSpPr>
            <p:cNvPr id="584" name="Google Shape;584;p31"/>
            <p:cNvSpPr/>
            <p:nvPr/>
          </p:nvSpPr>
          <p:spPr>
            <a:xfrm>
              <a:off x="7077268" y="354300"/>
              <a:ext cx="642053" cy="586351"/>
            </a:xfrm>
            <a:custGeom>
              <a:rect b="b" l="l" r="r" t="t"/>
              <a:pathLst>
                <a:path extrusionOk="0" h="39949" w="43744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7346246" y="590921"/>
              <a:ext cx="98016" cy="98046"/>
            </a:xfrm>
            <a:custGeom>
              <a:rect b="b" l="l" r="r" t="t"/>
              <a:pathLst>
                <a:path extrusionOk="0" h="6680" w="6678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6" name="Google Shape;586;p31"/>
          <p:cNvGrpSpPr/>
          <p:nvPr/>
        </p:nvGrpSpPr>
        <p:grpSpPr>
          <a:xfrm rot="-5400000">
            <a:off x="6631495" y="3904718"/>
            <a:ext cx="2000186" cy="1826661"/>
            <a:chOff x="7077268" y="354300"/>
            <a:chExt cx="642053" cy="586351"/>
          </a:xfrm>
        </p:grpSpPr>
        <p:sp>
          <p:nvSpPr>
            <p:cNvPr id="587" name="Google Shape;587;p31"/>
            <p:cNvSpPr/>
            <p:nvPr/>
          </p:nvSpPr>
          <p:spPr>
            <a:xfrm>
              <a:off x="7077268" y="354300"/>
              <a:ext cx="642053" cy="586351"/>
            </a:xfrm>
            <a:custGeom>
              <a:rect b="b" l="l" r="r" t="t"/>
              <a:pathLst>
                <a:path extrusionOk="0" h="39949" w="43744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7346246" y="590921"/>
              <a:ext cx="98016" cy="98046"/>
            </a:xfrm>
            <a:custGeom>
              <a:rect b="b" l="l" r="r" t="t"/>
              <a:pathLst>
                <a:path extrusionOk="0" h="6680" w="6678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9" name="Google Shape;589;p31"/>
          <p:cNvGrpSpPr/>
          <p:nvPr/>
        </p:nvGrpSpPr>
        <p:grpSpPr>
          <a:xfrm flipH="1">
            <a:off x="7824598" y="2686043"/>
            <a:ext cx="582888" cy="601496"/>
            <a:chOff x="8884746" y="289993"/>
            <a:chExt cx="297924" cy="307435"/>
          </a:xfrm>
        </p:grpSpPr>
        <p:sp>
          <p:nvSpPr>
            <p:cNvPr id="590" name="Google Shape;590;p31"/>
            <p:cNvSpPr/>
            <p:nvPr/>
          </p:nvSpPr>
          <p:spPr>
            <a:xfrm>
              <a:off x="8884746" y="289993"/>
              <a:ext cx="297924" cy="307435"/>
            </a:xfrm>
            <a:custGeom>
              <a:rect b="b" l="l" r="r" t="t"/>
              <a:pathLst>
                <a:path extrusionOk="0" h="20946" w="20298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8992875" y="422659"/>
              <a:ext cx="54688" cy="47893"/>
            </a:xfrm>
            <a:custGeom>
              <a:rect b="b" l="l" r="r" t="t"/>
              <a:pathLst>
                <a:path extrusionOk="0" h="3263" w="3726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2" name="Google Shape;592;p31"/>
          <p:cNvGrpSpPr/>
          <p:nvPr/>
        </p:nvGrpSpPr>
        <p:grpSpPr>
          <a:xfrm>
            <a:off x="1319393" y="527432"/>
            <a:ext cx="1021827" cy="933237"/>
            <a:chOff x="7077268" y="354300"/>
            <a:chExt cx="642053" cy="586351"/>
          </a:xfrm>
        </p:grpSpPr>
        <p:sp>
          <p:nvSpPr>
            <p:cNvPr id="593" name="Google Shape;593;p31"/>
            <p:cNvSpPr/>
            <p:nvPr/>
          </p:nvSpPr>
          <p:spPr>
            <a:xfrm>
              <a:off x="7077268" y="354300"/>
              <a:ext cx="642053" cy="586351"/>
            </a:xfrm>
            <a:custGeom>
              <a:rect b="b" l="l" r="r" t="t"/>
              <a:pathLst>
                <a:path extrusionOk="0" h="39949" w="43744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7346246" y="590921"/>
              <a:ext cx="98016" cy="98046"/>
            </a:xfrm>
            <a:custGeom>
              <a:rect b="b" l="l" r="r" t="t"/>
              <a:pathLst>
                <a:path extrusionOk="0" h="6680" w="6678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5" name="Google Shape;595;p31"/>
          <p:cNvGrpSpPr/>
          <p:nvPr/>
        </p:nvGrpSpPr>
        <p:grpSpPr>
          <a:xfrm flipH="1" rot="-1799953">
            <a:off x="373289" y="820184"/>
            <a:ext cx="521522" cy="347745"/>
            <a:chOff x="5142237" y="3822849"/>
            <a:chExt cx="338116" cy="225432"/>
          </a:xfrm>
        </p:grpSpPr>
        <p:sp>
          <p:nvSpPr>
            <p:cNvPr id="596" name="Google Shape;596;p31"/>
            <p:cNvSpPr/>
            <p:nvPr/>
          </p:nvSpPr>
          <p:spPr>
            <a:xfrm>
              <a:off x="5188718" y="3849531"/>
              <a:ext cx="42359" cy="42359"/>
            </a:xfrm>
            <a:custGeom>
              <a:rect b="b" l="l" r="r" t="t"/>
              <a:pathLst>
                <a:path extrusionOk="0" h="3299" w="3299">
                  <a:moveTo>
                    <a:pt x="1648" y="1"/>
                  </a:moveTo>
                  <a:cubicBezTo>
                    <a:pt x="738" y="1"/>
                    <a:pt x="0" y="739"/>
                    <a:pt x="0" y="1651"/>
                  </a:cubicBezTo>
                  <a:cubicBezTo>
                    <a:pt x="0" y="2561"/>
                    <a:pt x="738" y="3299"/>
                    <a:pt x="1648" y="3299"/>
                  </a:cubicBezTo>
                  <a:cubicBezTo>
                    <a:pt x="2560" y="3299"/>
                    <a:pt x="3298" y="2561"/>
                    <a:pt x="3298" y="1651"/>
                  </a:cubicBezTo>
                  <a:cubicBezTo>
                    <a:pt x="3298" y="739"/>
                    <a:pt x="2560" y="1"/>
                    <a:pt x="1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5142237" y="4005896"/>
              <a:ext cx="42359" cy="42385"/>
            </a:xfrm>
            <a:custGeom>
              <a:rect b="b" l="l" r="r" t="t"/>
              <a:pathLst>
                <a:path extrusionOk="0" h="3301" w="3299">
                  <a:moveTo>
                    <a:pt x="1649" y="0"/>
                  </a:moveTo>
                  <a:cubicBezTo>
                    <a:pt x="739" y="0"/>
                    <a:pt x="1" y="738"/>
                    <a:pt x="1" y="1650"/>
                  </a:cubicBezTo>
                  <a:cubicBezTo>
                    <a:pt x="1" y="2562"/>
                    <a:pt x="739" y="3301"/>
                    <a:pt x="1649" y="3301"/>
                  </a:cubicBezTo>
                  <a:cubicBezTo>
                    <a:pt x="2561" y="3301"/>
                    <a:pt x="3299" y="2562"/>
                    <a:pt x="3299" y="1650"/>
                  </a:cubicBezTo>
                  <a:cubicBezTo>
                    <a:pt x="3299" y="738"/>
                    <a:pt x="2561" y="0"/>
                    <a:pt x="16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5408911" y="3907105"/>
              <a:ext cx="71442" cy="71442"/>
            </a:xfrm>
            <a:custGeom>
              <a:rect b="b" l="l" r="r" t="t"/>
              <a:pathLst>
                <a:path extrusionOk="0" h="5564" w="5564">
                  <a:moveTo>
                    <a:pt x="2782" y="1"/>
                  </a:moveTo>
                  <a:cubicBezTo>
                    <a:pt x="1246" y="1"/>
                    <a:pt x="1" y="1246"/>
                    <a:pt x="1" y="2782"/>
                  </a:cubicBezTo>
                  <a:cubicBezTo>
                    <a:pt x="1" y="4318"/>
                    <a:pt x="1246" y="5563"/>
                    <a:pt x="2782" y="5563"/>
                  </a:cubicBezTo>
                  <a:cubicBezTo>
                    <a:pt x="4318" y="5563"/>
                    <a:pt x="5563" y="4318"/>
                    <a:pt x="5563" y="2782"/>
                  </a:cubicBezTo>
                  <a:cubicBezTo>
                    <a:pt x="5563" y="1246"/>
                    <a:pt x="4318" y="1"/>
                    <a:pt x="2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5289153" y="3822849"/>
              <a:ext cx="21687" cy="21687"/>
            </a:xfrm>
            <a:custGeom>
              <a:rect b="b" l="l" r="r" t="t"/>
              <a:pathLst>
                <a:path extrusionOk="0" h="1689" w="1689">
                  <a:moveTo>
                    <a:pt x="846" y="0"/>
                  </a:moveTo>
                  <a:cubicBezTo>
                    <a:pt x="379" y="0"/>
                    <a:pt x="1" y="379"/>
                    <a:pt x="1" y="845"/>
                  </a:cubicBezTo>
                  <a:cubicBezTo>
                    <a:pt x="1" y="1310"/>
                    <a:pt x="379" y="1688"/>
                    <a:pt x="846" y="1688"/>
                  </a:cubicBezTo>
                  <a:cubicBezTo>
                    <a:pt x="1310" y="1688"/>
                    <a:pt x="1689" y="1310"/>
                    <a:pt x="1689" y="845"/>
                  </a:cubicBezTo>
                  <a:cubicBezTo>
                    <a:pt x="1689" y="379"/>
                    <a:pt x="1310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2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5"/>
          <p:cNvPicPr preferRelativeResize="0"/>
          <p:nvPr/>
        </p:nvPicPr>
        <p:blipFill rotWithShape="1">
          <a:blip r:embed="rId2">
            <a:alphaModFix amt="50000"/>
          </a:blip>
          <a:srcRect b="7799" l="0" r="0" t="7791"/>
          <a:stretch/>
        </p:blipFill>
        <p:spPr>
          <a:xfrm rot="10800000"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5"/>
          <p:cNvSpPr txBox="1"/>
          <p:nvPr>
            <p:ph type="title"/>
          </p:nvPr>
        </p:nvSpPr>
        <p:spPr>
          <a:xfrm>
            <a:off x="715100" y="535000"/>
            <a:ext cx="7713900" cy="73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/>
        </p:txBody>
      </p:sp>
      <p:sp>
        <p:nvSpPr>
          <p:cNvPr id="58" name="Google Shape;58;p5"/>
          <p:cNvSpPr txBox="1"/>
          <p:nvPr>
            <p:ph idx="1" type="body"/>
          </p:nvPr>
        </p:nvSpPr>
        <p:spPr>
          <a:xfrm>
            <a:off x="1015487" y="1679250"/>
            <a:ext cx="3442200" cy="2283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/>
        </p:txBody>
      </p:sp>
      <p:sp>
        <p:nvSpPr>
          <p:cNvPr id="59" name="Google Shape;59;p5"/>
          <p:cNvSpPr txBox="1"/>
          <p:nvPr>
            <p:ph idx="2" type="body"/>
          </p:nvPr>
        </p:nvSpPr>
        <p:spPr>
          <a:xfrm>
            <a:off x="4686313" y="1679250"/>
            <a:ext cx="3442200" cy="2283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/>
        </p:txBody>
      </p:sp>
      <p:grpSp>
        <p:nvGrpSpPr>
          <p:cNvPr id="60" name="Google Shape;60;p5"/>
          <p:cNvGrpSpPr/>
          <p:nvPr/>
        </p:nvGrpSpPr>
        <p:grpSpPr>
          <a:xfrm>
            <a:off x="8428891" y="297958"/>
            <a:ext cx="914283" cy="834964"/>
            <a:chOff x="7077268" y="354300"/>
            <a:chExt cx="642053" cy="586351"/>
          </a:xfrm>
        </p:grpSpPr>
        <p:sp>
          <p:nvSpPr>
            <p:cNvPr id="61" name="Google Shape;61;p5"/>
            <p:cNvSpPr/>
            <p:nvPr/>
          </p:nvSpPr>
          <p:spPr>
            <a:xfrm>
              <a:off x="7077268" y="354300"/>
              <a:ext cx="642053" cy="586351"/>
            </a:xfrm>
            <a:custGeom>
              <a:rect b="b" l="l" r="r" t="t"/>
              <a:pathLst>
                <a:path extrusionOk="0" h="39949" w="43744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7346246" y="590921"/>
              <a:ext cx="98016" cy="98046"/>
            </a:xfrm>
            <a:custGeom>
              <a:rect b="b" l="l" r="r" t="t"/>
              <a:pathLst>
                <a:path extrusionOk="0" h="6680" w="6678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" name="Google Shape;63;p5"/>
          <p:cNvGrpSpPr/>
          <p:nvPr/>
        </p:nvGrpSpPr>
        <p:grpSpPr>
          <a:xfrm>
            <a:off x="7570910" y="272984"/>
            <a:ext cx="424244" cy="437787"/>
            <a:chOff x="8884746" y="289993"/>
            <a:chExt cx="297924" cy="307435"/>
          </a:xfrm>
        </p:grpSpPr>
        <p:sp>
          <p:nvSpPr>
            <p:cNvPr id="64" name="Google Shape;64;p5"/>
            <p:cNvSpPr/>
            <p:nvPr/>
          </p:nvSpPr>
          <p:spPr>
            <a:xfrm>
              <a:off x="8884746" y="289993"/>
              <a:ext cx="297924" cy="307435"/>
            </a:xfrm>
            <a:custGeom>
              <a:rect b="b" l="l" r="r" t="t"/>
              <a:pathLst>
                <a:path extrusionOk="0" h="20946" w="20298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5"/>
            <p:cNvSpPr/>
            <p:nvPr/>
          </p:nvSpPr>
          <p:spPr>
            <a:xfrm>
              <a:off x="8992875" y="422659"/>
              <a:ext cx="54688" cy="47893"/>
            </a:xfrm>
            <a:custGeom>
              <a:rect b="b" l="l" r="r" t="t"/>
              <a:pathLst>
                <a:path extrusionOk="0" h="3263" w="3726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" name="Google Shape;66;p5"/>
          <p:cNvGrpSpPr/>
          <p:nvPr/>
        </p:nvGrpSpPr>
        <p:grpSpPr>
          <a:xfrm>
            <a:off x="8282771" y="-9"/>
            <a:ext cx="292256" cy="244488"/>
            <a:chOff x="2737973" y="2879366"/>
            <a:chExt cx="255670" cy="213863"/>
          </a:xfrm>
        </p:grpSpPr>
        <p:sp>
          <p:nvSpPr>
            <p:cNvPr id="67" name="Google Shape;67;p5"/>
            <p:cNvSpPr/>
            <p:nvPr/>
          </p:nvSpPr>
          <p:spPr>
            <a:xfrm>
              <a:off x="2842619" y="2947251"/>
              <a:ext cx="67551" cy="67551"/>
            </a:xfrm>
            <a:custGeom>
              <a:rect b="b" l="l" r="r" t="t"/>
              <a:pathLst>
                <a:path extrusionOk="0" h="5261" w="5261">
                  <a:moveTo>
                    <a:pt x="2630" y="0"/>
                  </a:moveTo>
                  <a:cubicBezTo>
                    <a:pt x="1177" y="0"/>
                    <a:pt x="1" y="1177"/>
                    <a:pt x="1" y="2631"/>
                  </a:cubicBezTo>
                  <a:cubicBezTo>
                    <a:pt x="1" y="4084"/>
                    <a:pt x="1177" y="5260"/>
                    <a:pt x="2630" y="5260"/>
                  </a:cubicBezTo>
                  <a:cubicBezTo>
                    <a:pt x="4085" y="5260"/>
                    <a:pt x="5261" y="4084"/>
                    <a:pt x="5261" y="2631"/>
                  </a:cubicBezTo>
                  <a:cubicBezTo>
                    <a:pt x="5261" y="1177"/>
                    <a:pt x="4085" y="0"/>
                    <a:pt x="2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2737973" y="2959051"/>
              <a:ext cx="38957" cy="38931"/>
            </a:xfrm>
            <a:custGeom>
              <a:rect b="b" l="l" r="r" t="t"/>
              <a:pathLst>
                <a:path extrusionOk="0" h="3032" w="3034">
                  <a:moveTo>
                    <a:pt x="1517" y="0"/>
                  </a:moveTo>
                  <a:cubicBezTo>
                    <a:pt x="679" y="0"/>
                    <a:pt x="0" y="679"/>
                    <a:pt x="0" y="1515"/>
                  </a:cubicBezTo>
                  <a:cubicBezTo>
                    <a:pt x="0" y="2353"/>
                    <a:pt x="679" y="3032"/>
                    <a:pt x="1517" y="3032"/>
                  </a:cubicBezTo>
                  <a:cubicBezTo>
                    <a:pt x="2355" y="3032"/>
                    <a:pt x="3034" y="2353"/>
                    <a:pt x="3034" y="1515"/>
                  </a:cubicBezTo>
                  <a:cubicBezTo>
                    <a:pt x="3034" y="679"/>
                    <a:pt x="2355" y="0"/>
                    <a:pt x="1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2954712" y="2879366"/>
              <a:ext cx="38931" cy="38969"/>
            </a:xfrm>
            <a:custGeom>
              <a:rect b="b" l="l" r="r" t="t"/>
              <a:pathLst>
                <a:path extrusionOk="0" h="3035" w="3032">
                  <a:moveTo>
                    <a:pt x="1515" y="1"/>
                  </a:moveTo>
                  <a:cubicBezTo>
                    <a:pt x="679" y="1"/>
                    <a:pt x="0" y="680"/>
                    <a:pt x="0" y="1518"/>
                  </a:cubicBezTo>
                  <a:cubicBezTo>
                    <a:pt x="0" y="2356"/>
                    <a:pt x="679" y="3035"/>
                    <a:pt x="1515" y="3035"/>
                  </a:cubicBezTo>
                  <a:cubicBezTo>
                    <a:pt x="2353" y="3035"/>
                    <a:pt x="3032" y="2356"/>
                    <a:pt x="3032" y="1518"/>
                  </a:cubicBezTo>
                  <a:cubicBezTo>
                    <a:pt x="3032" y="680"/>
                    <a:pt x="2353" y="1"/>
                    <a:pt x="1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2900437" y="3073738"/>
              <a:ext cx="19491" cy="19491"/>
            </a:xfrm>
            <a:custGeom>
              <a:rect b="b" l="l" r="r" t="t"/>
              <a:pathLst>
                <a:path extrusionOk="0" h="1518" w="1518">
                  <a:moveTo>
                    <a:pt x="758" y="0"/>
                  </a:moveTo>
                  <a:cubicBezTo>
                    <a:pt x="339" y="0"/>
                    <a:pt x="1" y="338"/>
                    <a:pt x="1" y="757"/>
                  </a:cubicBezTo>
                  <a:cubicBezTo>
                    <a:pt x="1" y="1177"/>
                    <a:pt x="339" y="1517"/>
                    <a:pt x="758" y="1517"/>
                  </a:cubicBezTo>
                  <a:cubicBezTo>
                    <a:pt x="1177" y="1517"/>
                    <a:pt x="1518" y="1177"/>
                    <a:pt x="1518" y="757"/>
                  </a:cubicBezTo>
                  <a:cubicBezTo>
                    <a:pt x="1518" y="338"/>
                    <a:pt x="1177" y="0"/>
                    <a:pt x="7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2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6"/>
          <p:cNvPicPr preferRelativeResize="0"/>
          <p:nvPr/>
        </p:nvPicPr>
        <p:blipFill rotWithShape="1">
          <a:blip r:embed="rId2">
            <a:alphaModFix amt="50000"/>
          </a:blip>
          <a:srcRect b="7799" l="0" r="0" t="7791"/>
          <a:stretch/>
        </p:blipFill>
        <p:spPr>
          <a:xfrm rot="10800000"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"/>
          <p:cNvSpPr txBox="1"/>
          <p:nvPr>
            <p:ph type="title"/>
          </p:nvPr>
        </p:nvSpPr>
        <p:spPr>
          <a:xfrm>
            <a:off x="715100" y="535000"/>
            <a:ext cx="7713900" cy="73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/>
        </p:txBody>
      </p:sp>
      <p:grpSp>
        <p:nvGrpSpPr>
          <p:cNvPr id="74" name="Google Shape;74;p6"/>
          <p:cNvGrpSpPr/>
          <p:nvPr/>
        </p:nvGrpSpPr>
        <p:grpSpPr>
          <a:xfrm flipH="1">
            <a:off x="456865" y="4460940"/>
            <a:ext cx="914283" cy="834964"/>
            <a:chOff x="7077268" y="354300"/>
            <a:chExt cx="642053" cy="586351"/>
          </a:xfrm>
        </p:grpSpPr>
        <p:sp>
          <p:nvSpPr>
            <p:cNvPr id="75" name="Google Shape;75;p6"/>
            <p:cNvSpPr/>
            <p:nvPr/>
          </p:nvSpPr>
          <p:spPr>
            <a:xfrm>
              <a:off x="7077268" y="354300"/>
              <a:ext cx="642053" cy="586351"/>
            </a:xfrm>
            <a:custGeom>
              <a:rect b="b" l="l" r="r" t="t"/>
              <a:pathLst>
                <a:path extrusionOk="0" h="39949" w="43744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7346246" y="590921"/>
              <a:ext cx="98016" cy="98046"/>
            </a:xfrm>
            <a:custGeom>
              <a:rect b="b" l="l" r="r" t="t"/>
              <a:pathLst>
                <a:path extrusionOk="0" h="6680" w="6678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" name="Google Shape;77;p6"/>
          <p:cNvGrpSpPr/>
          <p:nvPr/>
        </p:nvGrpSpPr>
        <p:grpSpPr>
          <a:xfrm flipH="1" rot="10800000">
            <a:off x="226781" y="4704543"/>
            <a:ext cx="521543" cy="347751"/>
            <a:chOff x="5142237" y="3822849"/>
            <a:chExt cx="338116" cy="225432"/>
          </a:xfrm>
        </p:grpSpPr>
        <p:sp>
          <p:nvSpPr>
            <p:cNvPr id="78" name="Google Shape;78;p6"/>
            <p:cNvSpPr/>
            <p:nvPr/>
          </p:nvSpPr>
          <p:spPr>
            <a:xfrm>
              <a:off x="5188718" y="3849531"/>
              <a:ext cx="42359" cy="42359"/>
            </a:xfrm>
            <a:custGeom>
              <a:rect b="b" l="l" r="r" t="t"/>
              <a:pathLst>
                <a:path extrusionOk="0" h="3299" w="3299">
                  <a:moveTo>
                    <a:pt x="1648" y="1"/>
                  </a:moveTo>
                  <a:cubicBezTo>
                    <a:pt x="738" y="1"/>
                    <a:pt x="0" y="739"/>
                    <a:pt x="0" y="1651"/>
                  </a:cubicBezTo>
                  <a:cubicBezTo>
                    <a:pt x="0" y="2561"/>
                    <a:pt x="738" y="3299"/>
                    <a:pt x="1648" y="3299"/>
                  </a:cubicBezTo>
                  <a:cubicBezTo>
                    <a:pt x="2560" y="3299"/>
                    <a:pt x="3298" y="2561"/>
                    <a:pt x="3298" y="1651"/>
                  </a:cubicBezTo>
                  <a:cubicBezTo>
                    <a:pt x="3298" y="739"/>
                    <a:pt x="2560" y="1"/>
                    <a:pt x="1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6"/>
            <p:cNvSpPr/>
            <p:nvPr/>
          </p:nvSpPr>
          <p:spPr>
            <a:xfrm>
              <a:off x="5142237" y="4005896"/>
              <a:ext cx="42359" cy="42385"/>
            </a:xfrm>
            <a:custGeom>
              <a:rect b="b" l="l" r="r" t="t"/>
              <a:pathLst>
                <a:path extrusionOk="0" h="3301" w="3299">
                  <a:moveTo>
                    <a:pt x="1649" y="0"/>
                  </a:moveTo>
                  <a:cubicBezTo>
                    <a:pt x="739" y="0"/>
                    <a:pt x="1" y="738"/>
                    <a:pt x="1" y="1650"/>
                  </a:cubicBezTo>
                  <a:cubicBezTo>
                    <a:pt x="1" y="2562"/>
                    <a:pt x="739" y="3301"/>
                    <a:pt x="1649" y="3301"/>
                  </a:cubicBezTo>
                  <a:cubicBezTo>
                    <a:pt x="2561" y="3301"/>
                    <a:pt x="3299" y="2562"/>
                    <a:pt x="3299" y="1650"/>
                  </a:cubicBezTo>
                  <a:cubicBezTo>
                    <a:pt x="3299" y="738"/>
                    <a:pt x="2561" y="0"/>
                    <a:pt x="16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6"/>
            <p:cNvSpPr/>
            <p:nvPr/>
          </p:nvSpPr>
          <p:spPr>
            <a:xfrm>
              <a:off x="5408911" y="3907105"/>
              <a:ext cx="71442" cy="71442"/>
            </a:xfrm>
            <a:custGeom>
              <a:rect b="b" l="l" r="r" t="t"/>
              <a:pathLst>
                <a:path extrusionOk="0" h="5564" w="5564">
                  <a:moveTo>
                    <a:pt x="2782" y="1"/>
                  </a:moveTo>
                  <a:cubicBezTo>
                    <a:pt x="1246" y="1"/>
                    <a:pt x="1" y="1246"/>
                    <a:pt x="1" y="2782"/>
                  </a:cubicBezTo>
                  <a:cubicBezTo>
                    <a:pt x="1" y="4318"/>
                    <a:pt x="1246" y="5563"/>
                    <a:pt x="2782" y="5563"/>
                  </a:cubicBezTo>
                  <a:cubicBezTo>
                    <a:pt x="4318" y="5563"/>
                    <a:pt x="5563" y="4318"/>
                    <a:pt x="5563" y="2782"/>
                  </a:cubicBezTo>
                  <a:cubicBezTo>
                    <a:pt x="5563" y="1246"/>
                    <a:pt x="4318" y="1"/>
                    <a:pt x="2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6"/>
            <p:cNvSpPr/>
            <p:nvPr/>
          </p:nvSpPr>
          <p:spPr>
            <a:xfrm>
              <a:off x="5289153" y="3822849"/>
              <a:ext cx="21687" cy="21687"/>
            </a:xfrm>
            <a:custGeom>
              <a:rect b="b" l="l" r="r" t="t"/>
              <a:pathLst>
                <a:path extrusionOk="0" h="1689" w="1689">
                  <a:moveTo>
                    <a:pt x="846" y="0"/>
                  </a:moveTo>
                  <a:cubicBezTo>
                    <a:pt x="379" y="0"/>
                    <a:pt x="1" y="379"/>
                    <a:pt x="1" y="845"/>
                  </a:cubicBezTo>
                  <a:cubicBezTo>
                    <a:pt x="1" y="1310"/>
                    <a:pt x="379" y="1688"/>
                    <a:pt x="846" y="1688"/>
                  </a:cubicBezTo>
                  <a:cubicBezTo>
                    <a:pt x="1310" y="1688"/>
                    <a:pt x="1689" y="1310"/>
                    <a:pt x="1689" y="845"/>
                  </a:cubicBezTo>
                  <a:cubicBezTo>
                    <a:pt x="1689" y="379"/>
                    <a:pt x="1310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" name="Google Shape;82;p6"/>
          <p:cNvGrpSpPr/>
          <p:nvPr/>
        </p:nvGrpSpPr>
        <p:grpSpPr>
          <a:xfrm flipH="1">
            <a:off x="-152392" y="4110178"/>
            <a:ext cx="424244" cy="437787"/>
            <a:chOff x="8884746" y="289993"/>
            <a:chExt cx="297924" cy="307435"/>
          </a:xfrm>
        </p:grpSpPr>
        <p:sp>
          <p:nvSpPr>
            <p:cNvPr id="83" name="Google Shape;83;p6"/>
            <p:cNvSpPr/>
            <p:nvPr/>
          </p:nvSpPr>
          <p:spPr>
            <a:xfrm>
              <a:off x="8884746" y="289993"/>
              <a:ext cx="297924" cy="307435"/>
            </a:xfrm>
            <a:custGeom>
              <a:rect b="b" l="l" r="r" t="t"/>
              <a:pathLst>
                <a:path extrusionOk="0" h="20946" w="20298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8992875" y="422659"/>
              <a:ext cx="54688" cy="47893"/>
            </a:xfrm>
            <a:custGeom>
              <a:rect b="b" l="l" r="r" t="t"/>
              <a:pathLst>
                <a:path extrusionOk="0" h="3263" w="3726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2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7"/>
          <p:cNvPicPr preferRelativeResize="0"/>
          <p:nvPr/>
        </p:nvPicPr>
        <p:blipFill rotWithShape="1">
          <a:blip r:embed="rId2">
            <a:alphaModFix amt="50000"/>
          </a:blip>
          <a:srcRect b="7799" l="0" r="0" t="7791"/>
          <a:stretch/>
        </p:blipFill>
        <p:spPr>
          <a:xfrm rot="10800000"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7"/>
          <p:cNvSpPr txBox="1"/>
          <p:nvPr>
            <p:ph type="title"/>
          </p:nvPr>
        </p:nvSpPr>
        <p:spPr>
          <a:xfrm>
            <a:off x="4958200" y="535000"/>
            <a:ext cx="3470700" cy="73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9pPr>
          </a:lstStyle>
          <a:p/>
        </p:txBody>
      </p:sp>
      <p:sp>
        <p:nvSpPr>
          <p:cNvPr id="88" name="Google Shape;88;p7"/>
          <p:cNvSpPr txBox="1"/>
          <p:nvPr>
            <p:ph idx="1" type="body"/>
          </p:nvPr>
        </p:nvSpPr>
        <p:spPr>
          <a:xfrm>
            <a:off x="4958200" y="1268900"/>
            <a:ext cx="3470700" cy="2283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/>
        </p:txBody>
      </p:sp>
      <p:sp>
        <p:nvSpPr>
          <p:cNvPr id="89" name="Google Shape;89;p7"/>
          <p:cNvSpPr/>
          <p:nvPr>
            <p:ph idx="2" type="pic"/>
          </p:nvPr>
        </p:nvSpPr>
        <p:spPr>
          <a:xfrm>
            <a:off x="715100" y="535000"/>
            <a:ext cx="3857100" cy="4073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90" name="Google Shape;90;p7"/>
          <p:cNvGrpSpPr/>
          <p:nvPr/>
        </p:nvGrpSpPr>
        <p:grpSpPr>
          <a:xfrm>
            <a:off x="7620460" y="4308545"/>
            <a:ext cx="914283" cy="834964"/>
            <a:chOff x="7077268" y="354300"/>
            <a:chExt cx="642053" cy="586351"/>
          </a:xfrm>
        </p:grpSpPr>
        <p:sp>
          <p:nvSpPr>
            <p:cNvPr id="91" name="Google Shape;91;p7"/>
            <p:cNvSpPr/>
            <p:nvPr/>
          </p:nvSpPr>
          <p:spPr>
            <a:xfrm>
              <a:off x="7077268" y="354300"/>
              <a:ext cx="642053" cy="586351"/>
            </a:xfrm>
            <a:custGeom>
              <a:rect b="b" l="l" r="r" t="t"/>
              <a:pathLst>
                <a:path extrusionOk="0" h="39949" w="43744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7"/>
            <p:cNvSpPr/>
            <p:nvPr/>
          </p:nvSpPr>
          <p:spPr>
            <a:xfrm>
              <a:off x="7346246" y="590921"/>
              <a:ext cx="98016" cy="98046"/>
            </a:xfrm>
            <a:custGeom>
              <a:rect b="b" l="l" r="r" t="t"/>
              <a:pathLst>
                <a:path extrusionOk="0" h="6680" w="6678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" name="Google Shape;93;p7"/>
          <p:cNvGrpSpPr/>
          <p:nvPr/>
        </p:nvGrpSpPr>
        <p:grpSpPr>
          <a:xfrm rot="10800000">
            <a:off x="8243283" y="4552148"/>
            <a:ext cx="521543" cy="347751"/>
            <a:chOff x="5142237" y="3822849"/>
            <a:chExt cx="338116" cy="225432"/>
          </a:xfrm>
        </p:grpSpPr>
        <p:sp>
          <p:nvSpPr>
            <p:cNvPr id="94" name="Google Shape;94;p7"/>
            <p:cNvSpPr/>
            <p:nvPr/>
          </p:nvSpPr>
          <p:spPr>
            <a:xfrm>
              <a:off x="5188718" y="3849531"/>
              <a:ext cx="42359" cy="42359"/>
            </a:xfrm>
            <a:custGeom>
              <a:rect b="b" l="l" r="r" t="t"/>
              <a:pathLst>
                <a:path extrusionOk="0" h="3299" w="3299">
                  <a:moveTo>
                    <a:pt x="1648" y="1"/>
                  </a:moveTo>
                  <a:cubicBezTo>
                    <a:pt x="738" y="1"/>
                    <a:pt x="0" y="739"/>
                    <a:pt x="0" y="1651"/>
                  </a:cubicBezTo>
                  <a:cubicBezTo>
                    <a:pt x="0" y="2561"/>
                    <a:pt x="738" y="3299"/>
                    <a:pt x="1648" y="3299"/>
                  </a:cubicBezTo>
                  <a:cubicBezTo>
                    <a:pt x="2560" y="3299"/>
                    <a:pt x="3298" y="2561"/>
                    <a:pt x="3298" y="1651"/>
                  </a:cubicBezTo>
                  <a:cubicBezTo>
                    <a:pt x="3298" y="739"/>
                    <a:pt x="2560" y="1"/>
                    <a:pt x="1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7"/>
            <p:cNvSpPr/>
            <p:nvPr/>
          </p:nvSpPr>
          <p:spPr>
            <a:xfrm>
              <a:off x="5142237" y="4005896"/>
              <a:ext cx="42359" cy="42385"/>
            </a:xfrm>
            <a:custGeom>
              <a:rect b="b" l="l" r="r" t="t"/>
              <a:pathLst>
                <a:path extrusionOk="0" h="3301" w="3299">
                  <a:moveTo>
                    <a:pt x="1649" y="0"/>
                  </a:moveTo>
                  <a:cubicBezTo>
                    <a:pt x="739" y="0"/>
                    <a:pt x="1" y="738"/>
                    <a:pt x="1" y="1650"/>
                  </a:cubicBezTo>
                  <a:cubicBezTo>
                    <a:pt x="1" y="2562"/>
                    <a:pt x="739" y="3301"/>
                    <a:pt x="1649" y="3301"/>
                  </a:cubicBezTo>
                  <a:cubicBezTo>
                    <a:pt x="2561" y="3301"/>
                    <a:pt x="3299" y="2562"/>
                    <a:pt x="3299" y="1650"/>
                  </a:cubicBezTo>
                  <a:cubicBezTo>
                    <a:pt x="3299" y="738"/>
                    <a:pt x="2561" y="0"/>
                    <a:pt x="16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7"/>
            <p:cNvSpPr/>
            <p:nvPr/>
          </p:nvSpPr>
          <p:spPr>
            <a:xfrm>
              <a:off x="5408911" y="3907105"/>
              <a:ext cx="71442" cy="71442"/>
            </a:xfrm>
            <a:custGeom>
              <a:rect b="b" l="l" r="r" t="t"/>
              <a:pathLst>
                <a:path extrusionOk="0" h="5564" w="5564">
                  <a:moveTo>
                    <a:pt x="2782" y="1"/>
                  </a:moveTo>
                  <a:cubicBezTo>
                    <a:pt x="1246" y="1"/>
                    <a:pt x="1" y="1246"/>
                    <a:pt x="1" y="2782"/>
                  </a:cubicBezTo>
                  <a:cubicBezTo>
                    <a:pt x="1" y="4318"/>
                    <a:pt x="1246" y="5563"/>
                    <a:pt x="2782" y="5563"/>
                  </a:cubicBezTo>
                  <a:cubicBezTo>
                    <a:pt x="4318" y="5563"/>
                    <a:pt x="5563" y="4318"/>
                    <a:pt x="5563" y="2782"/>
                  </a:cubicBezTo>
                  <a:cubicBezTo>
                    <a:pt x="5563" y="1246"/>
                    <a:pt x="4318" y="1"/>
                    <a:pt x="2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7"/>
            <p:cNvSpPr/>
            <p:nvPr/>
          </p:nvSpPr>
          <p:spPr>
            <a:xfrm>
              <a:off x="5289153" y="3822849"/>
              <a:ext cx="21687" cy="21687"/>
            </a:xfrm>
            <a:custGeom>
              <a:rect b="b" l="l" r="r" t="t"/>
              <a:pathLst>
                <a:path extrusionOk="0" h="1689" w="1689">
                  <a:moveTo>
                    <a:pt x="846" y="0"/>
                  </a:moveTo>
                  <a:cubicBezTo>
                    <a:pt x="379" y="0"/>
                    <a:pt x="1" y="379"/>
                    <a:pt x="1" y="845"/>
                  </a:cubicBezTo>
                  <a:cubicBezTo>
                    <a:pt x="1" y="1310"/>
                    <a:pt x="379" y="1688"/>
                    <a:pt x="846" y="1688"/>
                  </a:cubicBezTo>
                  <a:cubicBezTo>
                    <a:pt x="1310" y="1688"/>
                    <a:pt x="1689" y="1310"/>
                    <a:pt x="1689" y="845"/>
                  </a:cubicBezTo>
                  <a:cubicBezTo>
                    <a:pt x="1689" y="379"/>
                    <a:pt x="1310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" name="Google Shape;98;p7"/>
          <p:cNvGrpSpPr/>
          <p:nvPr/>
        </p:nvGrpSpPr>
        <p:grpSpPr>
          <a:xfrm>
            <a:off x="8719756" y="3957783"/>
            <a:ext cx="424244" cy="437787"/>
            <a:chOff x="8884746" y="289993"/>
            <a:chExt cx="297924" cy="307435"/>
          </a:xfrm>
        </p:grpSpPr>
        <p:sp>
          <p:nvSpPr>
            <p:cNvPr id="99" name="Google Shape;99;p7"/>
            <p:cNvSpPr/>
            <p:nvPr/>
          </p:nvSpPr>
          <p:spPr>
            <a:xfrm>
              <a:off x="8884746" y="289993"/>
              <a:ext cx="297924" cy="307435"/>
            </a:xfrm>
            <a:custGeom>
              <a:rect b="b" l="l" r="r" t="t"/>
              <a:pathLst>
                <a:path extrusionOk="0" h="20946" w="20298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7"/>
            <p:cNvSpPr/>
            <p:nvPr/>
          </p:nvSpPr>
          <p:spPr>
            <a:xfrm>
              <a:off x="8992875" y="422659"/>
              <a:ext cx="54688" cy="47893"/>
            </a:xfrm>
            <a:custGeom>
              <a:rect b="b" l="l" r="r" t="t"/>
              <a:pathLst>
                <a:path extrusionOk="0" h="3263" w="3726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8"/>
          <p:cNvPicPr preferRelativeResize="0"/>
          <p:nvPr/>
        </p:nvPicPr>
        <p:blipFill rotWithShape="1">
          <a:blip r:embed="rId2">
            <a:alphaModFix amt="50000"/>
          </a:blip>
          <a:srcRect b="7799" l="0" r="0" t="7791"/>
          <a:stretch/>
        </p:blipFill>
        <p:spPr>
          <a:xfrm rot="10800000"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8"/>
          <p:cNvSpPr txBox="1"/>
          <p:nvPr>
            <p:ph type="title"/>
          </p:nvPr>
        </p:nvSpPr>
        <p:spPr>
          <a:xfrm>
            <a:off x="715100" y="1383900"/>
            <a:ext cx="3856800" cy="23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104" name="Google Shape;104;p8"/>
          <p:cNvGrpSpPr/>
          <p:nvPr/>
        </p:nvGrpSpPr>
        <p:grpSpPr>
          <a:xfrm>
            <a:off x="7620460" y="4308545"/>
            <a:ext cx="914283" cy="834964"/>
            <a:chOff x="7077268" y="354300"/>
            <a:chExt cx="642053" cy="586351"/>
          </a:xfrm>
        </p:grpSpPr>
        <p:sp>
          <p:nvSpPr>
            <p:cNvPr id="105" name="Google Shape;105;p8"/>
            <p:cNvSpPr/>
            <p:nvPr/>
          </p:nvSpPr>
          <p:spPr>
            <a:xfrm>
              <a:off x="7077268" y="354300"/>
              <a:ext cx="642053" cy="586351"/>
            </a:xfrm>
            <a:custGeom>
              <a:rect b="b" l="l" r="r" t="t"/>
              <a:pathLst>
                <a:path extrusionOk="0" h="39949" w="43744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7346246" y="590921"/>
              <a:ext cx="98016" cy="98046"/>
            </a:xfrm>
            <a:custGeom>
              <a:rect b="b" l="l" r="r" t="t"/>
              <a:pathLst>
                <a:path extrusionOk="0" h="6680" w="6678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" name="Google Shape;107;p8"/>
          <p:cNvGrpSpPr/>
          <p:nvPr/>
        </p:nvGrpSpPr>
        <p:grpSpPr>
          <a:xfrm rot="10800000">
            <a:off x="8243283" y="4552148"/>
            <a:ext cx="521543" cy="347751"/>
            <a:chOff x="5142237" y="3822849"/>
            <a:chExt cx="338116" cy="225432"/>
          </a:xfrm>
        </p:grpSpPr>
        <p:sp>
          <p:nvSpPr>
            <p:cNvPr id="108" name="Google Shape;108;p8"/>
            <p:cNvSpPr/>
            <p:nvPr/>
          </p:nvSpPr>
          <p:spPr>
            <a:xfrm>
              <a:off x="5188718" y="3849531"/>
              <a:ext cx="42359" cy="42359"/>
            </a:xfrm>
            <a:custGeom>
              <a:rect b="b" l="l" r="r" t="t"/>
              <a:pathLst>
                <a:path extrusionOk="0" h="3299" w="3299">
                  <a:moveTo>
                    <a:pt x="1648" y="1"/>
                  </a:moveTo>
                  <a:cubicBezTo>
                    <a:pt x="738" y="1"/>
                    <a:pt x="0" y="739"/>
                    <a:pt x="0" y="1651"/>
                  </a:cubicBezTo>
                  <a:cubicBezTo>
                    <a:pt x="0" y="2561"/>
                    <a:pt x="738" y="3299"/>
                    <a:pt x="1648" y="3299"/>
                  </a:cubicBezTo>
                  <a:cubicBezTo>
                    <a:pt x="2560" y="3299"/>
                    <a:pt x="3298" y="2561"/>
                    <a:pt x="3298" y="1651"/>
                  </a:cubicBezTo>
                  <a:cubicBezTo>
                    <a:pt x="3298" y="739"/>
                    <a:pt x="2560" y="1"/>
                    <a:pt x="1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5142237" y="4005896"/>
              <a:ext cx="42359" cy="42385"/>
            </a:xfrm>
            <a:custGeom>
              <a:rect b="b" l="l" r="r" t="t"/>
              <a:pathLst>
                <a:path extrusionOk="0" h="3301" w="3299">
                  <a:moveTo>
                    <a:pt x="1649" y="0"/>
                  </a:moveTo>
                  <a:cubicBezTo>
                    <a:pt x="739" y="0"/>
                    <a:pt x="1" y="738"/>
                    <a:pt x="1" y="1650"/>
                  </a:cubicBezTo>
                  <a:cubicBezTo>
                    <a:pt x="1" y="2562"/>
                    <a:pt x="739" y="3301"/>
                    <a:pt x="1649" y="3301"/>
                  </a:cubicBezTo>
                  <a:cubicBezTo>
                    <a:pt x="2561" y="3301"/>
                    <a:pt x="3299" y="2562"/>
                    <a:pt x="3299" y="1650"/>
                  </a:cubicBezTo>
                  <a:cubicBezTo>
                    <a:pt x="3299" y="738"/>
                    <a:pt x="2561" y="0"/>
                    <a:pt x="16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5408911" y="3907105"/>
              <a:ext cx="71442" cy="71442"/>
            </a:xfrm>
            <a:custGeom>
              <a:rect b="b" l="l" r="r" t="t"/>
              <a:pathLst>
                <a:path extrusionOk="0" h="5564" w="5564">
                  <a:moveTo>
                    <a:pt x="2782" y="1"/>
                  </a:moveTo>
                  <a:cubicBezTo>
                    <a:pt x="1246" y="1"/>
                    <a:pt x="1" y="1246"/>
                    <a:pt x="1" y="2782"/>
                  </a:cubicBezTo>
                  <a:cubicBezTo>
                    <a:pt x="1" y="4318"/>
                    <a:pt x="1246" y="5563"/>
                    <a:pt x="2782" y="5563"/>
                  </a:cubicBezTo>
                  <a:cubicBezTo>
                    <a:pt x="4318" y="5563"/>
                    <a:pt x="5563" y="4318"/>
                    <a:pt x="5563" y="2782"/>
                  </a:cubicBezTo>
                  <a:cubicBezTo>
                    <a:pt x="5563" y="1246"/>
                    <a:pt x="4318" y="1"/>
                    <a:pt x="2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5289153" y="3822849"/>
              <a:ext cx="21687" cy="21687"/>
            </a:xfrm>
            <a:custGeom>
              <a:rect b="b" l="l" r="r" t="t"/>
              <a:pathLst>
                <a:path extrusionOk="0" h="1689" w="1689">
                  <a:moveTo>
                    <a:pt x="846" y="0"/>
                  </a:moveTo>
                  <a:cubicBezTo>
                    <a:pt x="379" y="0"/>
                    <a:pt x="1" y="379"/>
                    <a:pt x="1" y="845"/>
                  </a:cubicBezTo>
                  <a:cubicBezTo>
                    <a:pt x="1" y="1310"/>
                    <a:pt x="379" y="1688"/>
                    <a:pt x="846" y="1688"/>
                  </a:cubicBezTo>
                  <a:cubicBezTo>
                    <a:pt x="1310" y="1688"/>
                    <a:pt x="1689" y="1310"/>
                    <a:pt x="1689" y="845"/>
                  </a:cubicBezTo>
                  <a:cubicBezTo>
                    <a:pt x="1689" y="379"/>
                    <a:pt x="1310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" name="Google Shape;112;p8"/>
          <p:cNvGrpSpPr/>
          <p:nvPr/>
        </p:nvGrpSpPr>
        <p:grpSpPr>
          <a:xfrm>
            <a:off x="8719756" y="3957783"/>
            <a:ext cx="424244" cy="437787"/>
            <a:chOff x="8884746" y="289993"/>
            <a:chExt cx="297924" cy="307435"/>
          </a:xfrm>
        </p:grpSpPr>
        <p:sp>
          <p:nvSpPr>
            <p:cNvPr id="113" name="Google Shape;113;p8"/>
            <p:cNvSpPr/>
            <p:nvPr/>
          </p:nvSpPr>
          <p:spPr>
            <a:xfrm>
              <a:off x="8884746" y="289993"/>
              <a:ext cx="297924" cy="307435"/>
            </a:xfrm>
            <a:custGeom>
              <a:rect b="b" l="l" r="r" t="t"/>
              <a:pathLst>
                <a:path extrusionOk="0" h="20946" w="20298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8992875" y="422659"/>
              <a:ext cx="54688" cy="47893"/>
            </a:xfrm>
            <a:custGeom>
              <a:rect b="b" l="l" r="r" t="t"/>
              <a:pathLst>
                <a:path extrusionOk="0" h="3263" w="3726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2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9"/>
          <p:cNvPicPr preferRelativeResize="0"/>
          <p:nvPr/>
        </p:nvPicPr>
        <p:blipFill rotWithShape="1">
          <a:blip r:embed="rId2">
            <a:alphaModFix amt="50000"/>
          </a:blip>
          <a:srcRect b="7799" l="0" r="0" t="7791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9"/>
          <p:cNvSpPr txBox="1"/>
          <p:nvPr>
            <p:ph type="title"/>
          </p:nvPr>
        </p:nvSpPr>
        <p:spPr>
          <a:xfrm>
            <a:off x="2419650" y="1540800"/>
            <a:ext cx="4304700" cy="86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8" name="Google Shape;118;p9"/>
          <p:cNvSpPr txBox="1"/>
          <p:nvPr>
            <p:ph idx="1" type="subTitle"/>
          </p:nvPr>
        </p:nvSpPr>
        <p:spPr>
          <a:xfrm>
            <a:off x="2419650" y="2410500"/>
            <a:ext cx="43047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9" name="Google Shape;119;p9"/>
          <p:cNvGrpSpPr/>
          <p:nvPr/>
        </p:nvGrpSpPr>
        <p:grpSpPr>
          <a:xfrm>
            <a:off x="8804179" y="753545"/>
            <a:ext cx="642413" cy="662922"/>
            <a:chOff x="8884746" y="289993"/>
            <a:chExt cx="297924" cy="307435"/>
          </a:xfrm>
        </p:grpSpPr>
        <p:sp>
          <p:nvSpPr>
            <p:cNvPr id="120" name="Google Shape;120;p9"/>
            <p:cNvSpPr/>
            <p:nvPr/>
          </p:nvSpPr>
          <p:spPr>
            <a:xfrm>
              <a:off x="8884746" y="289993"/>
              <a:ext cx="297924" cy="307435"/>
            </a:xfrm>
            <a:custGeom>
              <a:rect b="b" l="l" r="r" t="t"/>
              <a:pathLst>
                <a:path extrusionOk="0" h="20946" w="20298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>
              <a:off x="8992875" y="422659"/>
              <a:ext cx="54688" cy="47893"/>
            </a:xfrm>
            <a:custGeom>
              <a:rect b="b" l="l" r="r" t="t"/>
              <a:pathLst>
                <a:path extrusionOk="0" h="3263" w="3726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" name="Google Shape;122;p9"/>
          <p:cNvGrpSpPr/>
          <p:nvPr/>
        </p:nvGrpSpPr>
        <p:grpSpPr>
          <a:xfrm flipH="1">
            <a:off x="972230" y="4608490"/>
            <a:ext cx="1021827" cy="933178"/>
            <a:chOff x="7077268" y="354300"/>
            <a:chExt cx="642053" cy="586351"/>
          </a:xfrm>
        </p:grpSpPr>
        <p:sp>
          <p:nvSpPr>
            <p:cNvPr id="123" name="Google Shape;123;p9"/>
            <p:cNvSpPr/>
            <p:nvPr/>
          </p:nvSpPr>
          <p:spPr>
            <a:xfrm>
              <a:off x="7077268" y="354300"/>
              <a:ext cx="642053" cy="586351"/>
            </a:xfrm>
            <a:custGeom>
              <a:rect b="b" l="l" r="r" t="t"/>
              <a:pathLst>
                <a:path extrusionOk="0" h="39949" w="43744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9"/>
            <p:cNvSpPr/>
            <p:nvPr/>
          </p:nvSpPr>
          <p:spPr>
            <a:xfrm>
              <a:off x="7346246" y="590921"/>
              <a:ext cx="98016" cy="98046"/>
            </a:xfrm>
            <a:custGeom>
              <a:rect b="b" l="l" r="r" t="t"/>
              <a:pathLst>
                <a:path extrusionOk="0" h="6680" w="6678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" name="Google Shape;125;p9"/>
          <p:cNvGrpSpPr/>
          <p:nvPr/>
        </p:nvGrpSpPr>
        <p:grpSpPr>
          <a:xfrm flipH="1" rot="-1799953">
            <a:off x="373289" y="4434234"/>
            <a:ext cx="521522" cy="347745"/>
            <a:chOff x="5142237" y="3822849"/>
            <a:chExt cx="338116" cy="225432"/>
          </a:xfrm>
        </p:grpSpPr>
        <p:sp>
          <p:nvSpPr>
            <p:cNvPr id="126" name="Google Shape;126;p9"/>
            <p:cNvSpPr/>
            <p:nvPr/>
          </p:nvSpPr>
          <p:spPr>
            <a:xfrm>
              <a:off x="5188718" y="3849531"/>
              <a:ext cx="42359" cy="42359"/>
            </a:xfrm>
            <a:custGeom>
              <a:rect b="b" l="l" r="r" t="t"/>
              <a:pathLst>
                <a:path extrusionOk="0" h="3299" w="3299">
                  <a:moveTo>
                    <a:pt x="1648" y="1"/>
                  </a:moveTo>
                  <a:cubicBezTo>
                    <a:pt x="738" y="1"/>
                    <a:pt x="0" y="739"/>
                    <a:pt x="0" y="1651"/>
                  </a:cubicBezTo>
                  <a:cubicBezTo>
                    <a:pt x="0" y="2561"/>
                    <a:pt x="738" y="3299"/>
                    <a:pt x="1648" y="3299"/>
                  </a:cubicBezTo>
                  <a:cubicBezTo>
                    <a:pt x="2560" y="3299"/>
                    <a:pt x="3298" y="2561"/>
                    <a:pt x="3298" y="1651"/>
                  </a:cubicBezTo>
                  <a:cubicBezTo>
                    <a:pt x="3298" y="739"/>
                    <a:pt x="2560" y="1"/>
                    <a:pt x="1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9"/>
            <p:cNvSpPr/>
            <p:nvPr/>
          </p:nvSpPr>
          <p:spPr>
            <a:xfrm>
              <a:off x="5142237" y="4005896"/>
              <a:ext cx="42359" cy="42385"/>
            </a:xfrm>
            <a:custGeom>
              <a:rect b="b" l="l" r="r" t="t"/>
              <a:pathLst>
                <a:path extrusionOk="0" h="3301" w="3299">
                  <a:moveTo>
                    <a:pt x="1649" y="0"/>
                  </a:moveTo>
                  <a:cubicBezTo>
                    <a:pt x="739" y="0"/>
                    <a:pt x="1" y="738"/>
                    <a:pt x="1" y="1650"/>
                  </a:cubicBezTo>
                  <a:cubicBezTo>
                    <a:pt x="1" y="2562"/>
                    <a:pt x="739" y="3301"/>
                    <a:pt x="1649" y="3301"/>
                  </a:cubicBezTo>
                  <a:cubicBezTo>
                    <a:pt x="2561" y="3301"/>
                    <a:pt x="3299" y="2562"/>
                    <a:pt x="3299" y="1650"/>
                  </a:cubicBezTo>
                  <a:cubicBezTo>
                    <a:pt x="3299" y="738"/>
                    <a:pt x="2561" y="0"/>
                    <a:pt x="16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9"/>
            <p:cNvSpPr/>
            <p:nvPr/>
          </p:nvSpPr>
          <p:spPr>
            <a:xfrm>
              <a:off x="5408911" y="3907105"/>
              <a:ext cx="71442" cy="71442"/>
            </a:xfrm>
            <a:custGeom>
              <a:rect b="b" l="l" r="r" t="t"/>
              <a:pathLst>
                <a:path extrusionOk="0" h="5564" w="5564">
                  <a:moveTo>
                    <a:pt x="2782" y="1"/>
                  </a:moveTo>
                  <a:cubicBezTo>
                    <a:pt x="1246" y="1"/>
                    <a:pt x="1" y="1246"/>
                    <a:pt x="1" y="2782"/>
                  </a:cubicBezTo>
                  <a:cubicBezTo>
                    <a:pt x="1" y="4318"/>
                    <a:pt x="1246" y="5563"/>
                    <a:pt x="2782" y="5563"/>
                  </a:cubicBezTo>
                  <a:cubicBezTo>
                    <a:pt x="4318" y="5563"/>
                    <a:pt x="5563" y="4318"/>
                    <a:pt x="5563" y="2782"/>
                  </a:cubicBezTo>
                  <a:cubicBezTo>
                    <a:pt x="5563" y="1246"/>
                    <a:pt x="4318" y="1"/>
                    <a:pt x="2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9"/>
            <p:cNvSpPr/>
            <p:nvPr/>
          </p:nvSpPr>
          <p:spPr>
            <a:xfrm>
              <a:off x="5289153" y="3822849"/>
              <a:ext cx="21687" cy="21687"/>
            </a:xfrm>
            <a:custGeom>
              <a:rect b="b" l="l" r="r" t="t"/>
              <a:pathLst>
                <a:path extrusionOk="0" h="1689" w="1689">
                  <a:moveTo>
                    <a:pt x="846" y="0"/>
                  </a:moveTo>
                  <a:cubicBezTo>
                    <a:pt x="379" y="0"/>
                    <a:pt x="1" y="379"/>
                    <a:pt x="1" y="845"/>
                  </a:cubicBezTo>
                  <a:cubicBezTo>
                    <a:pt x="1" y="1310"/>
                    <a:pt x="379" y="1688"/>
                    <a:pt x="846" y="1688"/>
                  </a:cubicBezTo>
                  <a:cubicBezTo>
                    <a:pt x="1310" y="1688"/>
                    <a:pt x="1689" y="1310"/>
                    <a:pt x="1689" y="845"/>
                  </a:cubicBezTo>
                  <a:cubicBezTo>
                    <a:pt x="1689" y="379"/>
                    <a:pt x="1310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0"/>
          <p:cNvSpPr txBox="1"/>
          <p:nvPr>
            <p:ph type="title"/>
          </p:nvPr>
        </p:nvSpPr>
        <p:spPr>
          <a:xfrm>
            <a:off x="5054400" y="1194300"/>
            <a:ext cx="2892000" cy="27549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33" name="Google Shape;133;p10"/>
          <p:cNvGrpSpPr/>
          <p:nvPr/>
        </p:nvGrpSpPr>
        <p:grpSpPr>
          <a:xfrm>
            <a:off x="8428891" y="297958"/>
            <a:ext cx="914283" cy="834964"/>
            <a:chOff x="7077268" y="354300"/>
            <a:chExt cx="642053" cy="586351"/>
          </a:xfrm>
        </p:grpSpPr>
        <p:sp>
          <p:nvSpPr>
            <p:cNvPr id="134" name="Google Shape;134;p10"/>
            <p:cNvSpPr/>
            <p:nvPr/>
          </p:nvSpPr>
          <p:spPr>
            <a:xfrm>
              <a:off x="7077268" y="354300"/>
              <a:ext cx="642053" cy="586351"/>
            </a:xfrm>
            <a:custGeom>
              <a:rect b="b" l="l" r="r" t="t"/>
              <a:pathLst>
                <a:path extrusionOk="0" h="39949" w="43744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0"/>
            <p:cNvSpPr/>
            <p:nvPr/>
          </p:nvSpPr>
          <p:spPr>
            <a:xfrm>
              <a:off x="7346246" y="590921"/>
              <a:ext cx="98016" cy="98046"/>
            </a:xfrm>
            <a:custGeom>
              <a:rect b="b" l="l" r="r" t="t"/>
              <a:pathLst>
                <a:path extrusionOk="0" h="6680" w="6678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" name="Google Shape;136;p10"/>
          <p:cNvGrpSpPr/>
          <p:nvPr/>
        </p:nvGrpSpPr>
        <p:grpSpPr>
          <a:xfrm>
            <a:off x="7570910" y="272984"/>
            <a:ext cx="424244" cy="437787"/>
            <a:chOff x="8884746" y="289993"/>
            <a:chExt cx="297924" cy="307435"/>
          </a:xfrm>
        </p:grpSpPr>
        <p:sp>
          <p:nvSpPr>
            <p:cNvPr id="137" name="Google Shape;137;p10"/>
            <p:cNvSpPr/>
            <p:nvPr/>
          </p:nvSpPr>
          <p:spPr>
            <a:xfrm>
              <a:off x="8884746" y="289993"/>
              <a:ext cx="297924" cy="307435"/>
            </a:xfrm>
            <a:custGeom>
              <a:rect b="b" l="l" r="r" t="t"/>
              <a:pathLst>
                <a:path extrusionOk="0" h="20946" w="20298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>
              <a:off x="8992875" y="422659"/>
              <a:ext cx="54688" cy="47893"/>
            </a:xfrm>
            <a:custGeom>
              <a:rect b="b" l="l" r="r" t="t"/>
              <a:pathLst>
                <a:path extrusionOk="0" h="3263" w="3726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" name="Google Shape;139;p10"/>
          <p:cNvGrpSpPr/>
          <p:nvPr/>
        </p:nvGrpSpPr>
        <p:grpSpPr>
          <a:xfrm>
            <a:off x="8282771" y="-9"/>
            <a:ext cx="292256" cy="244488"/>
            <a:chOff x="2737973" y="2879366"/>
            <a:chExt cx="255670" cy="213863"/>
          </a:xfrm>
        </p:grpSpPr>
        <p:sp>
          <p:nvSpPr>
            <p:cNvPr id="140" name="Google Shape;140;p10"/>
            <p:cNvSpPr/>
            <p:nvPr/>
          </p:nvSpPr>
          <p:spPr>
            <a:xfrm>
              <a:off x="2842619" y="2947251"/>
              <a:ext cx="67551" cy="67551"/>
            </a:xfrm>
            <a:custGeom>
              <a:rect b="b" l="l" r="r" t="t"/>
              <a:pathLst>
                <a:path extrusionOk="0" h="5261" w="5261">
                  <a:moveTo>
                    <a:pt x="2630" y="0"/>
                  </a:moveTo>
                  <a:cubicBezTo>
                    <a:pt x="1177" y="0"/>
                    <a:pt x="1" y="1177"/>
                    <a:pt x="1" y="2631"/>
                  </a:cubicBezTo>
                  <a:cubicBezTo>
                    <a:pt x="1" y="4084"/>
                    <a:pt x="1177" y="5260"/>
                    <a:pt x="2630" y="5260"/>
                  </a:cubicBezTo>
                  <a:cubicBezTo>
                    <a:pt x="4085" y="5260"/>
                    <a:pt x="5261" y="4084"/>
                    <a:pt x="5261" y="2631"/>
                  </a:cubicBezTo>
                  <a:cubicBezTo>
                    <a:pt x="5261" y="1177"/>
                    <a:pt x="4085" y="0"/>
                    <a:pt x="2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0"/>
            <p:cNvSpPr/>
            <p:nvPr/>
          </p:nvSpPr>
          <p:spPr>
            <a:xfrm>
              <a:off x="2737973" y="2959051"/>
              <a:ext cx="38957" cy="38931"/>
            </a:xfrm>
            <a:custGeom>
              <a:rect b="b" l="l" r="r" t="t"/>
              <a:pathLst>
                <a:path extrusionOk="0" h="3032" w="3034">
                  <a:moveTo>
                    <a:pt x="1517" y="0"/>
                  </a:moveTo>
                  <a:cubicBezTo>
                    <a:pt x="679" y="0"/>
                    <a:pt x="0" y="679"/>
                    <a:pt x="0" y="1515"/>
                  </a:cubicBezTo>
                  <a:cubicBezTo>
                    <a:pt x="0" y="2353"/>
                    <a:pt x="679" y="3032"/>
                    <a:pt x="1517" y="3032"/>
                  </a:cubicBezTo>
                  <a:cubicBezTo>
                    <a:pt x="2355" y="3032"/>
                    <a:pt x="3034" y="2353"/>
                    <a:pt x="3034" y="1515"/>
                  </a:cubicBezTo>
                  <a:cubicBezTo>
                    <a:pt x="3034" y="679"/>
                    <a:pt x="2355" y="0"/>
                    <a:pt x="1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0"/>
            <p:cNvSpPr/>
            <p:nvPr/>
          </p:nvSpPr>
          <p:spPr>
            <a:xfrm>
              <a:off x="2954712" y="2879366"/>
              <a:ext cx="38931" cy="38969"/>
            </a:xfrm>
            <a:custGeom>
              <a:rect b="b" l="l" r="r" t="t"/>
              <a:pathLst>
                <a:path extrusionOk="0" h="3035" w="3032">
                  <a:moveTo>
                    <a:pt x="1515" y="1"/>
                  </a:moveTo>
                  <a:cubicBezTo>
                    <a:pt x="679" y="1"/>
                    <a:pt x="0" y="680"/>
                    <a:pt x="0" y="1518"/>
                  </a:cubicBezTo>
                  <a:cubicBezTo>
                    <a:pt x="0" y="2356"/>
                    <a:pt x="679" y="3035"/>
                    <a:pt x="1515" y="3035"/>
                  </a:cubicBezTo>
                  <a:cubicBezTo>
                    <a:pt x="2353" y="3035"/>
                    <a:pt x="3032" y="2356"/>
                    <a:pt x="3032" y="1518"/>
                  </a:cubicBezTo>
                  <a:cubicBezTo>
                    <a:pt x="3032" y="680"/>
                    <a:pt x="2353" y="1"/>
                    <a:pt x="1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0"/>
            <p:cNvSpPr/>
            <p:nvPr/>
          </p:nvSpPr>
          <p:spPr>
            <a:xfrm>
              <a:off x="2900437" y="3073738"/>
              <a:ext cx="19491" cy="19491"/>
            </a:xfrm>
            <a:custGeom>
              <a:rect b="b" l="l" r="r" t="t"/>
              <a:pathLst>
                <a:path extrusionOk="0" h="1518" w="1518">
                  <a:moveTo>
                    <a:pt x="758" y="0"/>
                  </a:moveTo>
                  <a:cubicBezTo>
                    <a:pt x="339" y="0"/>
                    <a:pt x="1" y="338"/>
                    <a:pt x="1" y="757"/>
                  </a:cubicBezTo>
                  <a:cubicBezTo>
                    <a:pt x="1" y="1177"/>
                    <a:pt x="339" y="1517"/>
                    <a:pt x="758" y="1517"/>
                  </a:cubicBezTo>
                  <a:cubicBezTo>
                    <a:pt x="1177" y="1517"/>
                    <a:pt x="1518" y="1177"/>
                    <a:pt x="1518" y="757"/>
                  </a:cubicBezTo>
                  <a:cubicBezTo>
                    <a:pt x="1518" y="338"/>
                    <a:pt x="1177" y="0"/>
                    <a:pt x="7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535000"/>
            <a:ext cx="77139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268897"/>
            <a:ext cx="7713900" cy="3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32"/>
          <p:cNvSpPr txBox="1"/>
          <p:nvPr>
            <p:ph type="ctrTitle"/>
          </p:nvPr>
        </p:nvSpPr>
        <p:spPr>
          <a:xfrm>
            <a:off x="4572000" y="1086750"/>
            <a:ext cx="3856800" cy="236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BSE662A 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PREDICTABLY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IRRATIONAL</a:t>
            </a:r>
            <a:endParaRPr sz="4800"/>
          </a:p>
        </p:txBody>
      </p:sp>
      <p:sp>
        <p:nvSpPr>
          <p:cNvPr id="605" name="Google Shape;605;p32"/>
          <p:cNvSpPr txBox="1"/>
          <p:nvPr>
            <p:ph idx="1" type="subTitle"/>
          </p:nvPr>
        </p:nvSpPr>
        <p:spPr>
          <a:xfrm>
            <a:off x="4572000" y="3455100"/>
            <a:ext cx="3856800" cy="4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END-SEM PRESENTATION</a:t>
            </a:r>
            <a:endParaRPr/>
          </a:p>
        </p:txBody>
      </p:sp>
      <p:grpSp>
        <p:nvGrpSpPr>
          <p:cNvPr id="606" name="Google Shape;606;p32"/>
          <p:cNvGrpSpPr/>
          <p:nvPr/>
        </p:nvGrpSpPr>
        <p:grpSpPr>
          <a:xfrm>
            <a:off x="1390959" y="1122105"/>
            <a:ext cx="3181039" cy="2625663"/>
            <a:chOff x="1177009" y="1122105"/>
            <a:chExt cx="3181039" cy="2625663"/>
          </a:xfrm>
        </p:grpSpPr>
        <p:sp>
          <p:nvSpPr>
            <p:cNvPr id="607" name="Google Shape;607;p32"/>
            <p:cNvSpPr/>
            <p:nvPr/>
          </p:nvSpPr>
          <p:spPr>
            <a:xfrm>
              <a:off x="4151592" y="2079429"/>
              <a:ext cx="77262" cy="77218"/>
            </a:xfrm>
            <a:custGeom>
              <a:rect b="b" l="l" r="r" t="t"/>
              <a:pathLst>
                <a:path extrusionOk="0" h="5261" w="5264">
                  <a:moveTo>
                    <a:pt x="2632" y="1"/>
                  </a:moveTo>
                  <a:cubicBezTo>
                    <a:pt x="1179" y="1"/>
                    <a:pt x="1" y="1177"/>
                    <a:pt x="1" y="2630"/>
                  </a:cubicBezTo>
                  <a:cubicBezTo>
                    <a:pt x="1" y="4085"/>
                    <a:pt x="1179" y="5261"/>
                    <a:pt x="2632" y="5261"/>
                  </a:cubicBezTo>
                  <a:cubicBezTo>
                    <a:pt x="4084" y="5261"/>
                    <a:pt x="5263" y="4085"/>
                    <a:pt x="5263" y="2630"/>
                  </a:cubicBezTo>
                  <a:cubicBezTo>
                    <a:pt x="5263" y="1177"/>
                    <a:pt x="4084" y="1"/>
                    <a:pt x="2632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4032001" y="2092889"/>
              <a:ext cx="44532" cy="44546"/>
            </a:xfrm>
            <a:custGeom>
              <a:rect b="b" l="l" r="r" t="t"/>
              <a:pathLst>
                <a:path extrusionOk="0" h="3035" w="3034">
                  <a:moveTo>
                    <a:pt x="1517" y="1"/>
                  </a:moveTo>
                  <a:cubicBezTo>
                    <a:pt x="679" y="1"/>
                    <a:pt x="0" y="682"/>
                    <a:pt x="0" y="1517"/>
                  </a:cubicBezTo>
                  <a:cubicBezTo>
                    <a:pt x="0" y="2356"/>
                    <a:pt x="679" y="3034"/>
                    <a:pt x="1517" y="3034"/>
                  </a:cubicBezTo>
                  <a:cubicBezTo>
                    <a:pt x="2353" y="3034"/>
                    <a:pt x="3034" y="2356"/>
                    <a:pt x="3034" y="1517"/>
                  </a:cubicBezTo>
                  <a:cubicBezTo>
                    <a:pt x="3034" y="682"/>
                    <a:pt x="2353" y="1"/>
                    <a:pt x="1517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4279726" y="2001837"/>
              <a:ext cx="44532" cy="44502"/>
            </a:xfrm>
            <a:custGeom>
              <a:rect b="b" l="l" r="r" t="t"/>
              <a:pathLst>
                <a:path extrusionOk="0" h="3032" w="3034">
                  <a:moveTo>
                    <a:pt x="1517" y="1"/>
                  </a:moveTo>
                  <a:cubicBezTo>
                    <a:pt x="681" y="1"/>
                    <a:pt x="0" y="679"/>
                    <a:pt x="0" y="1517"/>
                  </a:cubicBezTo>
                  <a:cubicBezTo>
                    <a:pt x="0" y="2353"/>
                    <a:pt x="681" y="3032"/>
                    <a:pt x="1517" y="3032"/>
                  </a:cubicBezTo>
                  <a:cubicBezTo>
                    <a:pt x="2355" y="3032"/>
                    <a:pt x="3034" y="2353"/>
                    <a:pt x="3034" y="1517"/>
                  </a:cubicBezTo>
                  <a:cubicBezTo>
                    <a:pt x="3034" y="679"/>
                    <a:pt x="2355" y="1"/>
                    <a:pt x="1517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4217714" y="2224029"/>
              <a:ext cx="22280" cy="22280"/>
            </a:xfrm>
            <a:custGeom>
              <a:rect b="b" l="l" r="r" t="t"/>
              <a:pathLst>
                <a:path extrusionOk="0" h="1518" w="1518">
                  <a:moveTo>
                    <a:pt x="758" y="1"/>
                  </a:moveTo>
                  <a:cubicBezTo>
                    <a:pt x="339" y="1"/>
                    <a:pt x="1" y="339"/>
                    <a:pt x="1" y="758"/>
                  </a:cubicBezTo>
                  <a:cubicBezTo>
                    <a:pt x="1" y="1177"/>
                    <a:pt x="339" y="1518"/>
                    <a:pt x="758" y="1518"/>
                  </a:cubicBezTo>
                  <a:cubicBezTo>
                    <a:pt x="1177" y="1518"/>
                    <a:pt x="1518" y="1177"/>
                    <a:pt x="1518" y="758"/>
                  </a:cubicBezTo>
                  <a:cubicBezTo>
                    <a:pt x="1518" y="339"/>
                    <a:pt x="1177" y="1"/>
                    <a:pt x="758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2"/>
            <p:cNvSpPr/>
            <p:nvPr/>
          </p:nvSpPr>
          <p:spPr>
            <a:xfrm rot="10800000">
              <a:off x="1272426" y="1922240"/>
              <a:ext cx="77218" cy="77218"/>
            </a:xfrm>
            <a:custGeom>
              <a:rect b="b" l="l" r="r" t="t"/>
              <a:pathLst>
                <a:path extrusionOk="0" h="5261" w="5261">
                  <a:moveTo>
                    <a:pt x="2630" y="0"/>
                  </a:moveTo>
                  <a:cubicBezTo>
                    <a:pt x="1177" y="0"/>
                    <a:pt x="1" y="1177"/>
                    <a:pt x="1" y="2631"/>
                  </a:cubicBezTo>
                  <a:cubicBezTo>
                    <a:pt x="1" y="4084"/>
                    <a:pt x="1177" y="5260"/>
                    <a:pt x="2630" y="5260"/>
                  </a:cubicBezTo>
                  <a:cubicBezTo>
                    <a:pt x="4085" y="5260"/>
                    <a:pt x="5261" y="4084"/>
                    <a:pt x="5261" y="2631"/>
                  </a:cubicBezTo>
                  <a:cubicBezTo>
                    <a:pt x="5261" y="1177"/>
                    <a:pt x="4085" y="0"/>
                    <a:pt x="2630" y="0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 rot="10800000">
              <a:off x="1424734" y="1941467"/>
              <a:ext cx="44532" cy="44502"/>
            </a:xfrm>
            <a:custGeom>
              <a:rect b="b" l="l" r="r" t="t"/>
              <a:pathLst>
                <a:path extrusionOk="0" h="3032" w="3034">
                  <a:moveTo>
                    <a:pt x="1517" y="0"/>
                  </a:moveTo>
                  <a:cubicBezTo>
                    <a:pt x="679" y="0"/>
                    <a:pt x="0" y="679"/>
                    <a:pt x="0" y="1515"/>
                  </a:cubicBezTo>
                  <a:cubicBezTo>
                    <a:pt x="0" y="2353"/>
                    <a:pt x="679" y="3032"/>
                    <a:pt x="1517" y="3032"/>
                  </a:cubicBezTo>
                  <a:cubicBezTo>
                    <a:pt x="2355" y="3032"/>
                    <a:pt x="3034" y="2353"/>
                    <a:pt x="3034" y="1515"/>
                  </a:cubicBezTo>
                  <a:cubicBezTo>
                    <a:pt x="3034" y="679"/>
                    <a:pt x="2355" y="0"/>
                    <a:pt x="1517" y="0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 rot="10800000">
              <a:off x="1177009" y="2032519"/>
              <a:ext cx="44502" cy="44546"/>
            </a:xfrm>
            <a:custGeom>
              <a:rect b="b" l="l" r="r" t="t"/>
              <a:pathLst>
                <a:path extrusionOk="0" h="3035" w="3032">
                  <a:moveTo>
                    <a:pt x="1515" y="1"/>
                  </a:moveTo>
                  <a:cubicBezTo>
                    <a:pt x="679" y="1"/>
                    <a:pt x="0" y="680"/>
                    <a:pt x="0" y="1518"/>
                  </a:cubicBezTo>
                  <a:cubicBezTo>
                    <a:pt x="0" y="2356"/>
                    <a:pt x="679" y="3035"/>
                    <a:pt x="1515" y="3035"/>
                  </a:cubicBezTo>
                  <a:cubicBezTo>
                    <a:pt x="2353" y="3035"/>
                    <a:pt x="3032" y="2356"/>
                    <a:pt x="3032" y="1518"/>
                  </a:cubicBezTo>
                  <a:cubicBezTo>
                    <a:pt x="3032" y="680"/>
                    <a:pt x="2353" y="1"/>
                    <a:pt x="1515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2"/>
            <p:cNvSpPr/>
            <p:nvPr/>
          </p:nvSpPr>
          <p:spPr>
            <a:xfrm rot="10800000">
              <a:off x="1261272" y="1832579"/>
              <a:ext cx="22280" cy="22280"/>
            </a:xfrm>
            <a:custGeom>
              <a:rect b="b" l="l" r="r" t="t"/>
              <a:pathLst>
                <a:path extrusionOk="0" h="1518" w="1518">
                  <a:moveTo>
                    <a:pt x="758" y="0"/>
                  </a:moveTo>
                  <a:cubicBezTo>
                    <a:pt x="339" y="0"/>
                    <a:pt x="1" y="338"/>
                    <a:pt x="1" y="757"/>
                  </a:cubicBezTo>
                  <a:cubicBezTo>
                    <a:pt x="1" y="1177"/>
                    <a:pt x="339" y="1517"/>
                    <a:pt x="758" y="1517"/>
                  </a:cubicBezTo>
                  <a:cubicBezTo>
                    <a:pt x="1177" y="1517"/>
                    <a:pt x="1518" y="1177"/>
                    <a:pt x="1518" y="757"/>
                  </a:cubicBezTo>
                  <a:cubicBezTo>
                    <a:pt x="1518" y="338"/>
                    <a:pt x="1177" y="0"/>
                    <a:pt x="758" y="0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1937638" y="3647544"/>
              <a:ext cx="77262" cy="77262"/>
            </a:xfrm>
            <a:custGeom>
              <a:rect b="b" l="l" r="r" t="t"/>
              <a:pathLst>
                <a:path extrusionOk="0" h="5264" w="5264">
                  <a:moveTo>
                    <a:pt x="2632" y="1"/>
                  </a:moveTo>
                  <a:cubicBezTo>
                    <a:pt x="1180" y="1"/>
                    <a:pt x="1" y="1180"/>
                    <a:pt x="1" y="2632"/>
                  </a:cubicBezTo>
                  <a:cubicBezTo>
                    <a:pt x="1" y="4085"/>
                    <a:pt x="1180" y="5263"/>
                    <a:pt x="2632" y="5263"/>
                  </a:cubicBezTo>
                  <a:cubicBezTo>
                    <a:pt x="4085" y="5263"/>
                    <a:pt x="5263" y="4085"/>
                    <a:pt x="5263" y="2632"/>
                  </a:cubicBezTo>
                  <a:cubicBezTo>
                    <a:pt x="5263" y="1180"/>
                    <a:pt x="4085" y="1"/>
                    <a:pt x="2632" y="1"/>
                  </a:cubicBezTo>
                  <a:close/>
                </a:path>
              </a:pathLst>
            </a:custGeom>
            <a:solidFill>
              <a:srgbClr val="0C4476">
                <a:alpha val="39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2196386" y="3686178"/>
              <a:ext cx="44532" cy="44532"/>
            </a:xfrm>
            <a:custGeom>
              <a:rect b="b" l="l" r="r" t="t"/>
              <a:pathLst>
                <a:path extrusionOk="0" h="3034" w="3034">
                  <a:moveTo>
                    <a:pt x="1517" y="0"/>
                  </a:moveTo>
                  <a:cubicBezTo>
                    <a:pt x="679" y="0"/>
                    <a:pt x="0" y="679"/>
                    <a:pt x="0" y="1517"/>
                  </a:cubicBezTo>
                  <a:cubicBezTo>
                    <a:pt x="0" y="2353"/>
                    <a:pt x="679" y="3034"/>
                    <a:pt x="1517" y="3034"/>
                  </a:cubicBezTo>
                  <a:cubicBezTo>
                    <a:pt x="2353" y="3034"/>
                    <a:pt x="3034" y="2353"/>
                    <a:pt x="3034" y="1517"/>
                  </a:cubicBezTo>
                  <a:cubicBezTo>
                    <a:pt x="3034" y="679"/>
                    <a:pt x="2353" y="0"/>
                    <a:pt x="1517" y="0"/>
                  </a:cubicBezTo>
                  <a:close/>
                </a:path>
              </a:pathLst>
            </a:custGeom>
            <a:solidFill>
              <a:srgbClr val="0C4476">
                <a:alpha val="39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2041862" y="3531333"/>
              <a:ext cx="44517" cy="44546"/>
            </a:xfrm>
            <a:custGeom>
              <a:rect b="b" l="l" r="r" t="t"/>
              <a:pathLst>
                <a:path extrusionOk="0" h="3035" w="3033">
                  <a:moveTo>
                    <a:pt x="1515" y="0"/>
                  </a:moveTo>
                  <a:cubicBezTo>
                    <a:pt x="679" y="0"/>
                    <a:pt x="1" y="679"/>
                    <a:pt x="1" y="1517"/>
                  </a:cubicBezTo>
                  <a:cubicBezTo>
                    <a:pt x="1" y="2355"/>
                    <a:pt x="679" y="3034"/>
                    <a:pt x="1515" y="3034"/>
                  </a:cubicBezTo>
                  <a:cubicBezTo>
                    <a:pt x="2353" y="3034"/>
                    <a:pt x="3032" y="2355"/>
                    <a:pt x="3032" y="1517"/>
                  </a:cubicBezTo>
                  <a:cubicBezTo>
                    <a:pt x="3032" y="679"/>
                    <a:pt x="2353" y="0"/>
                    <a:pt x="1515" y="0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1764958" y="3725488"/>
              <a:ext cx="22280" cy="22280"/>
            </a:xfrm>
            <a:custGeom>
              <a:rect b="b" l="l" r="r" t="t"/>
              <a:pathLst>
                <a:path extrusionOk="0" h="1518" w="1518">
                  <a:moveTo>
                    <a:pt x="760" y="1"/>
                  </a:moveTo>
                  <a:cubicBezTo>
                    <a:pt x="341" y="1"/>
                    <a:pt x="0" y="341"/>
                    <a:pt x="0" y="761"/>
                  </a:cubicBezTo>
                  <a:cubicBezTo>
                    <a:pt x="0" y="1180"/>
                    <a:pt x="341" y="1518"/>
                    <a:pt x="760" y="1518"/>
                  </a:cubicBezTo>
                  <a:cubicBezTo>
                    <a:pt x="1179" y="1518"/>
                    <a:pt x="1517" y="1180"/>
                    <a:pt x="1517" y="761"/>
                  </a:cubicBezTo>
                  <a:cubicBezTo>
                    <a:pt x="1517" y="341"/>
                    <a:pt x="1179" y="1"/>
                    <a:pt x="760" y="1"/>
                  </a:cubicBezTo>
                  <a:close/>
                </a:path>
              </a:pathLst>
            </a:custGeom>
            <a:solidFill>
              <a:srgbClr val="0C4476">
                <a:alpha val="39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1965114" y="3512074"/>
              <a:ext cx="22280" cy="22280"/>
            </a:xfrm>
            <a:custGeom>
              <a:rect b="b" l="l" r="r" t="t"/>
              <a:pathLst>
                <a:path extrusionOk="0" h="1518" w="1518">
                  <a:moveTo>
                    <a:pt x="760" y="0"/>
                  </a:moveTo>
                  <a:cubicBezTo>
                    <a:pt x="341" y="0"/>
                    <a:pt x="1" y="341"/>
                    <a:pt x="1" y="760"/>
                  </a:cubicBezTo>
                  <a:cubicBezTo>
                    <a:pt x="1" y="1179"/>
                    <a:pt x="341" y="1517"/>
                    <a:pt x="760" y="1517"/>
                  </a:cubicBezTo>
                  <a:cubicBezTo>
                    <a:pt x="1179" y="1517"/>
                    <a:pt x="1517" y="1179"/>
                    <a:pt x="1517" y="760"/>
                  </a:cubicBezTo>
                  <a:cubicBezTo>
                    <a:pt x="1517" y="341"/>
                    <a:pt x="1179" y="0"/>
                    <a:pt x="760" y="0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1184643" y="1196100"/>
              <a:ext cx="642053" cy="586351"/>
            </a:xfrm>
            <a:custGeom>
              <a:rect b="b" l="l" r="r" t="t"/>
              <a:pathLst>
                <a:path extrusionOk="0" h="39949" w="43744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1453621" y="1432721"/>
              <a:ext cx="98016" cy="98046"/>
            </a:xfrm>
            <a:custGeom>
              <a:rect b="b" l="l" r="r" t="t"/>
              <a:pathLst>
                <a:path extrusionOk="0" h="6680" w="6678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3748022" y="1260143"/>
              <a:ext cx="610026" cy="629503"/>
            </a:xfrm>
            <a:custGeom>
              <a:rect b="b" l="l" r="r" t="t"/>
              <a:pathLst>
                <a:path extrusionOk="0" h="42889" w="41562">
                  <a:moveTo>
                    <a:pt x="20260" y="0"/>
                  </a:moveTo>
                  <a:cubicBezTo>
                    <a:pt x="19776" y="0"/>
                    <a:pt x="19292" y="501"/>
                    <a:pt x="19617" y="1038"/>
                  </a:cubicBezTo>
                  <a:cubicBezTo>
                    <a:pt x="20850" y="3076"/>
                    <a:pt x="22093" y="5188"/>
                    <a:pt x="22524" y="7564"/>
                  </a:cubicBezTo>
                  <a:cubicBezTo>
                    <a:pt x="22779" y="8967"/>
                    <a:pt x="22703" y="10441"/>
                    <a:pt x="22179" y="11755"/>
                  </a:cubicBezTo>
                  <a:cubicBezTo>
                    <a:pt x="22167" y="11762"/>
                    <a:pt x="22157" y="11770"/>
                    <a:pt x="22148" y="11774"/>
                  </a:cubicBezTo>
                  <a:cubicBezTo>
                    <a:pt x="21607" y="12122"/>
                    <a:pt x="20826" y="12172"/>
                    <a:pt x="20410" y="12193"/>
                  </a:cubicBezTo>
                  <a:cubicBezTo>
                    <a:pt x="20005" y="12141"/>
                    <a:pt x="19597" y="12115"/>
                    <a:pt x="19187" y="12115"/>
                  </a:cubicBezTo>
                  <a:cubicBezTo>
                    <a:pt x="17974" y="12115"/>
                    <a:pt x="16749" y="12347"/>
                    <a:pt x="15578" y="12829"/>
                  </a:cubicBezTo>
                  <a:cubicBezTo>
                    <a:pt x="15411" y="12861"/>
                    <a:pt x="15206" y="12889"/>
                    <a:pt x="15009" y="12889"/>
                  </a:cubicBezTo>
                  <a:cubicBezTo>
                    <a:pt x="14832" y="12889"/>
                    <a:pt x="14661" y="12866"/>
                    <a:pt x="14530" y="12803"/>
                  </a:cubicBezTo>
                  <a:cubicBezTo>
                    <a:pt x="13871" y="11496"/>
                    <a:pt x="13573" y="10005"/>
                    <a:pt x="13699" y="8543"/>
                  </a:cubicBezTo>
                  <a:cubicBezTo>
                    <a:pt x="13859" y="6688"/>
                    <a:pt x="14738" y="4931"/>
                    <a:pt x="16059" y="3633"/>
                  </a:cubicBezTo>
                  <a:cubicBezTo>
                    <a:pt x="16558" y="3145"/>
                    <a:pt x="16075" y="2443"/>
                    <a:pt x="15530" y="2443"/>
                  </a:cubicBezTo>
                  <a:cubicBezTo>
                    <a:pt x="15371" y="2443"/>
                    <a:pt x="15206" y="2504"/>
                    <a:pt x="15059" y="2647"/>
                  </a:cubicBezTo>
                  <a:cubicBezTo>
                    <a:pt x="13768" y="3912"/>
                    <a:pt x="12890" y="5538"/>
                    <a:pt x="12497" y="7288"/>
                  </a:cubicBezTo>
                  <a:cubicBezTo>
                    <a:pt x="10968" y="6293"/>
                    <a:pt x="9744" y="4826"/>
                    <a:pt x="9087" y="3121"/>
                  </a:cubicBezTo>
                  <a:cubicBezTo>
                    <a:pt x="8972" y="2822"/>
                    <a:pt x="8722" y="2596"/>
                    <a:pt x="8406" y="2596"/>
                  </a:cubicBezTo>
                  <a:cubicBezTo>
                    <a:pt x="8349" y="2596"/>
                    <a:pt x="8290" y="2603"/>
                    <a:pt x="8230" y="2619"/>
                  </a:cubicBezTo>
                  <a:cubicBezTo>
                    <a:pt x="7896" y="2707"/>
                    <a:pt x="7592" y="3119"/>
                    <a:pt x="7727" y="3476"/>
                  </a:cubicBezTo>
                  <a:lnTo>
                    <a:pt x="7727" y="3474"/>
                  </a:lnTo>
                  <a:cubicBezTo>
                    <a:pt x="8561" y="5636"/>
                    <a:pt x="10049" y="7455"/>
                    <a:pt x="12033" y="8660"/>
                  </a:cubicBezTo>
                  <a:cubicBezTo>
                    <a:pt x="12118" y="8712"/>
                    <a:pt x="12202" y="8738"/>
                    <a:pt x="12283" y="8755"/>
                  </a:cubicBezTo>
                  <a:cubicBezTo>
                    <a:pt x="12190" y="10303"/>
                    <a:pt x="12523" y="11841"/>
                    <a:pt x="13187" y="13225"/>
                  </a:cubicBezTo>
                  <a:cubicBezTo>
                    <a:pt x="13256" y="13782"/>
                    <a:pt x="13209" y="14287"/>
                    <a:pt x="12899" y="14498"/>
                  </a:cubicBezTo>
                  <a:cubicBezTo>
                    <a:pt x="12671" y="14699"/>
                    <a:pt x="12454" y="14910"/>
                    <a:pt x="12249" y="15130"/>
                  </a:cubicBezTo>
                  <a:cubicBezTo>
                    <a:pt x="12002" y="15117"/>
                    <a:pt x="11752" y="15112"/>
                    <a:pt x="11509" y="15112"/>
                  </a:cubicBezTo>
                  <a:cubicBezTo>
                    <a:pt x="10800" y="15112"/>
                    <a:pt x="10149" y="15157"/>
                    <a:pt x="9801" y="15210"/>
                  </a:cubicBezTo>
                  <a:cubicBezTo>
                    <a:pt x="9210" y="15121"/>
                    <a:pt x="8613" y="15077"/>
                    <a:pt x="8016" y="15077"/>
                  </a:cubicBezTo>
                  <a:cubicBezTo>
                    <a:pt x="7802" y="15077"/>
                    <a:pt x="7588" y="15082"/>
                    <a:pt x="7375" y="15094"/>
                  </a:cubicBezTo>
                  <a:cubicBezTo>
                    <a:pt x="7375" y="14968"/>
                    <a:pt x="7349" y="14839"/>
                    <a:pt x="7294" y="14718"/>
                  </a:cubicBezTo>
                  <a:cubicBezTo>
                    <a:pt x="6453" y="12836"/>
                    <a:pt x="5203" y="11139"/>
                    <a:pt x="3660" y="9772"/>
                  </a:cubicBezTo>
                  <a:cubicBezTo>
                    <a:pt x="3517" y="9644"/>
                    <a:pt x="3335" y="9575"/>
                    <a:pt x="3154" y="9575"/>
                  </a:cubicBezTo>
                  <a:cubicBezTo>
                    <a:pt x="2978" y="9575"/>
                    <a:pt x="2804" y="9640"/>
                    <a:pt x="2667" y="9779"/>
                  </a:cubicBezTo>
                  <a:cubicBezTo>
                    <a:pt x="2412" y="10039"/>
                    <a:pt x="2391" y="10517"/>
                    <a:pt x="2674" y="10772"/>
                  </a:cubicBezTo>
                  <a:cubicBezTo>
                    <a:pt x="4086" y="12022"/>
                    <a:pt x="5201" y="13534"/>
                    <a:pt x="5994" y="15244"/>
                  </a:cubicBezTo>
                  <a:cubicBezTo>
                    <a:pt x="4894" y="15430"/>
                    <a:pt x="3813" y="15765"/>
                    <a:pt x="2793" y="16249"/>
                  </a:cubicBezTo>
                  <a:cubicBezTo>
                    <a:pt x="1886" y="16682"/>
                    <a:pt x="1050" y="17244"/>
                    <a:pt x="288" y="17899"/>
                  </a:cubicBezTo>
                  <a:cubicBezTo>
                    <a:pt x="0" y="18144"/>
                    <a:pt x="41" y="18642"/>
                    <a:pt x="296" y="18892"/>
                  </a:cubicBezTo>
                  <a:cubicBezTo>
                    <a:pt x="433" y="19027"/>
                    <a:pt x="599" y="19088"/>
                    <a:pt x="766" y="19088"/>
                  </a:cubicBezTo>
                  <a:cubicBezTo>
                    <a:pt x="950" y="19088"/>
                    <a:pt x="1136" y="19014"/>
                    <a:pt x="1289" y="18885"/>
                  </a:cubicBezTo>
                  <a:cubicBezTo>
                    <a:pt x="3136" y="17297"/>
                    <a:pt x="5581" y="16469"/>
                    <a:pt x="8019" y="16469"/>
                  </a:cubicBezTo>
                  <a:cubicBezTo>
                    <a:pt x="8377" y="16469"/>
                    <a:pt x="8736" y="16486"/>
                    <a:pt x="9092" y="16523"/>
                  </a:cubicBezTo>
                  <a:cubicBezTo>
                    <a:pt x="9718" y="16777"/>
                    <a:pt x="10242" y="17156"/>
                    <a:pt x="10559" y="17663"/>
                  </a:cubicBezTo>
                  <a:cubicBezTo>
                    <a:pt x="9594" y="19782"/>
                    <a:pt x="9418" y="22230"/>
                    <a:pt x="10161" y="24521"/>
                  </a:cubicBezTo>
                  <a:cubicBezTo>
                    <a:pt x="10201" y="25440"/>
                    <a:pt x="10142" y="25940"/>
                    <a:pt x="9485" y="26833"/>
                  </a:cubicBezTo>
                  <a:cubicBezTo>
                    <a:pt x="8808" y="27107"/>
                    <a:pt x="8151" y="27421"/>
                    <a:pt x="7515" y="27776"/>
                  </a:cubicBezTo>
                  <a:cubicBezTo>
                    <a:pt x="7468" y="27764"/>
                    <a:pt x="7418" y="27752"/>
                    <a:pt x="7368" y="27745"/>
                  </a:cubicBezTo>
                  <a:cubicBezTo>
                    <a:pt x="5337" y="27490"/>
                    <a:pt x="3458" y="26402"/>
                    <a:pt x="2141" y="24833"/>
                  </a:cubicBezTo>
                  <a:cubicBezTo>
                    <a:pt x="2025" y="24695"/>
                    <a:pt x="1851" y="24632"/>
                    <a:pt x="1673" y="24632"/>
                  </a:cubicBezTo>
                  <a:cubicBezTo>
                    <a:pt x="1478" y="24632"/>
                    <a:pt x="1278" y="24708"/>
                    <a:pt x="1148" y="24840"/>
                  </a:cubicBezTo>
                  <a:cubicBezTo>
                    <a:pt x="860" y="25131"/>
                    <a:pt x="910" y="25542"/>
                    <a:pt x="1155" y="25833"/>
                  </a:cubicBezTo>
                  <a:cubicBezTo>
                    <a:pt x="2384" y="27300"/>
                    <a:pt x="4039" y="28324"/>
                    <a:pt x="5858" y="28843"/>
                  </a:cubicBezTo>
                  <a:cubicBezTo>
                    <a:pt x="4706" y="29679"/>
                    <a:pt x="3660" y="30662"/>
                    <a:pt x="2758" y="31772"/>
                  </a:cubicBezTo>
                  <a:cubicBezTo>
                    <a:pt x="2517" y="32067"/>
                    <a:pt x="2474" y="32481"/>
                    <a:pt x="2765" y="32765"/>
                  </a:cubicBezTo>
                  <a:cubicBezTo>
                    <a:pt x="2894" y="32893"/>
                    <a:pt x="3090" y="32966"/>
                    <a:pt x="3283" y="32966"/>
                  </a:cubicBezTo>
                  <a:cubicBezTo>
                    <a:pt x="3464" y="32966"/>
                    <a:pt x="3642" y="32902"/>
                    <a:pt x="3758" y="32758"/>
                  </a:cubicBezTo>
                  <a:cubicBezTo>
                    <a:pt x="5489" y="30626"/>
                    <a:pt x="7744" y="28983"/>
                    <a:pt x="10304" y="28017"/>
                  </a:cubicBezTo>
                  <a:cubicBezTo>
                    <a:pt x="11132" y="28121"/>
                    <a:pt x="11956" y="28276"/>
                    <a:pt x="12673" y="28500"/>
                  </a:cubicBezTo>
                  <a:cubicBezTo>
                    <a:pt x="12909" y="28721"/>
                    <a:pt x="13154" y="28933"/>
                    <a:pt x="13409" y="29129"/>
                  </a:cubicBezTo>
                  <a:cubicBezTo>
                    <a:pt x="14135" y="30138"/>
                    <a:pt x="14392" y="31634"/>
                    <a:pt x="14507" y="32927"/>
                  </a:cubicBezTo>
                  <a:cubicBezTo>
                    <a:pt x="14504" y="32977"/>
                    <a:pt x="14502" y="33024"/>
                    <a:pt x="14502" y="33074"/>
                  </a:cubicBezTo>
                  <a:cubicBezTo>
                    <a:pt x="14490" y="33086"/>
                    <a:pt x="14478" y="33098"/>
                    <a:pt x="14469" y="33112"/>
                  </a:cubicBezTo>
                  <a:cubicBezTo>
                    <a:pt x="13213" y="34863"/>
                    <a:pt x="11092" y="35901"/>
                    <a:pt x="8952" y="35901"/>
                  </a:cubicBezTo>
                  <a:cubicBezTo>
                    <a:pt x="8933" y="35901"/>
                    <a:pt x="8914" y="35901"/>
                    <a:pt x="8894" y="35901"/>
                  </a:cubicBezTo>
                  <a:cubicBezTo>
                    <a:pt x="8891" y="35901"/>
                    <a:pt x="8888" y="35901"/>
                    <a:pt x="8885" y="35901"/>
                  </a:cubicBezTo>
                  <a:cubicBezTo>
                    <a:pt x="7989" y="35901"/>
                    <a:pt x="7985" y="37296"/>
                    <a:pt x="8887" y="37306"/>
                  </a:cubicBezTo>
                  <a:cubicBezTo>
                    <a:pt x="8908" y="37306"/>
                    <a:pt x="8929" y="37306"/>
                    <a:pt x="8950" y="37306"/>
                  </a:cubicBezTo>
                  <a:cubicBezTo>
                    <a:pt x="11065" y="37306"/>
                    <a:pt x="13076" y="36470"/>
                    <a:pt x="14595" y="35051"/>
                  </a:cubicBezTo>
                  <a:cubicBezTo>
                    <a:pt x="14821" y="36870"/>
                    <a:pt x="15433" y="38644"/>
                    <a:pt x="16400" y="40192"/>
                  </a:cubicBezTo>
                  <a:cubicBezTo>
                    <a:pt x="16978" y="41118"/>
                    <a:pt x="17681" y="41968"/>
                    <a:pt x="18488" y="42701"/>
                  </a:cubicBezTo>
                  <a:cubicBezTo>
                    <a:pt x="18633" y="42833"/>
                    <a:pt x="18794" y="42888"/>
                    <a:pt x="18950" y="42888"/>
                  </a:cubicBezTo>
                  <a:cubicBezTo>
                    <a:pt x="19509" y="42888"/>
                    <a:pt x="20001" y="42176"/>
                    <a:pt x="19474" y="41699"/>
                  </a:cubicBezTo>
                  <a:cubicBezTo>
                    <a:pt x="17069" y="39525"/>
                    <a:pt x="15804" y="36308"/>
                    <a:pt x="15904" y="33089"/>
                  </a:cubicBezTo>
                  <a:cubicBezTo>
                    <a:pt x="16409" y="31893"/>
                    <a:pt x="17464" y="31381"/>
                    <a:pt x="18729" y="31079"/>
                  </a:cubicBezTo>
                  <a:cubicBezTo>
                    <a:pt x="18887" y="31087"/>
                    <a:pt x="19045" y="31091"/>
                    <a:pt x="19204" y="31091"/>
                  </a:cubicBezTo>
                  <a:cubicBezTo>
                    <a:pt x="20813" y="31091"/>
                    <a:pt x="22443" y="30682"/>
                    <a:pt x="23936" y="29822"/>
                  </a:cubicBezTo>
                  <a:cubicBezTo>
                    <a:pt x="23962" y="29805"/>
                    <a:pt x="23989" y="29788"/>
                    <a:pt x="24015" y="29772"/>
                  </a:cubicBezTo>
                  <a:cubicBezTo>
                    <a:pt x="24250" y="29675"/>
                    <a:pt x="24566" y="29580"/>
                    <a:pt x="24901" y="29580"/>
                  </a:cubicBezTo>
                  <a:cubicBezTo>
                    <a:pt x="25333" y="29580"/>
                    <a:pt x="25797" y="29739"/>
                    <a:pt x="26156" y="30260"/>
                  </a:cubicBezTo>
                  <a:cubicBezTo>
                    <a:pt x="27265" y="32708"/>
                    <a:pt x="27418" y="35603"/>
                    <a:pt x="26389" y="38099"/>
                  </a:cubicBezTo>
                  <a:cubicBezTo>
                    <a:pt x="26246" y="38449"/>
                    <a:pt x="26294" y="38851"/>
                    <a:pt x="26653" y="39056"/>
                  </a:cubicBezTo>
                  <a:cubicBezTo>
                    <a:pt x="26752" y="39113"/>
                    <a:pt x="26876" y="39141"/>
                    <a:pt x="27003" y="39141"/>
                  </a:cubicBezTo>
                  <a:cubicBezTo>
                    <a:pt x="27253" y="39141"/>
                    <a:pt x="27514" y="39028"/>
                    <a:pt x="27610" y="38794"/>
                  </a:cubicBezTo>
                  <a:cubicBezTo>
                    <a:pt x="28463" y="36725"/>
                    <a:pt x="28661" y="34446"/>
                    <a:pt x="28251" y="32286"/>
                  </a:cubicBezTo>
                  <a:lnTo>
                    <a:pt x="28251" y="32286"/>
                  </a:lnTo>
                  <a:cubicBezTo>
                    <a:pt x="30980" y="32677"/>
                    <a:pt x="33385" y="34536"/>
                    <a:pt x="34564" y="37006"/>
                  </a:cubicBezTo>
                  <a:cubicBezTo>
                    <a:pt x="34672" y="37234"/>
                    <a:pt x="34924" y="37353"/>
                    <a:pt x="35173" y="37353"/>
                  </a:cubicBezTo>
                  <a:cubicBezTo>
                    <a:pt x="35297" y="37353"/>
                    <a:pt x="35420" y="37323"/>
                    <a:pt x="35523" y="37263"/>
                  </a:cubicBezTo>
                  <a:cubicBezTo>
                    <a:pt x="35873" y="37060"/>
                    <a:pt x="35942" y="36648"/>
                    <a:pt x="35780" y="36306"/>
                  </a:cubicBezTo>
                  <a:cubicBezTo>
                    <a:pt x="34356" y="33317"/>
                    <a:pt x="31401" y="31279"/>
                    <a:pt x="28144" y="30862"/>
                  </a:cubicBezTo>
                  <a:cubicBezTo>
                    <a:pt x="28124" y="30859"/>
                    <a:pt x="28105" y="30858"/>
                    <a:pt x="28086" y="30858"/>
                  </a:cubicBezTo>
                  <a:cubicBezTo>
                    <a:pt x="28019" y="30858"/>
                    <a:pt x="27955" y="30873"/>
                    <a:pt x="27894" y="30895"/>
                  </a:cubicBezTo>
                  <a:cubicBezTo>
                    <a:pt x="27753" y="30457"/>
                    <a:pt x="27587" y="30026"/>
                    <a:pt x="27394" y="29605"/>
                  </a:cubicBezTo>
                  <a:cubicBezTo>
                    <a:pt x="27399" y="29605"/>
                    <a:pt x="27403" y="29600"/>
                    <a:pt x="27406" y="29600"/>
                  </a:cubicBezTo>
                  <a:cubicBezTo>
                    <a:pt x="26606" y="27838"/>
                    <a:pt x="27603" y="25995"/>
                    <a:pt x="27603" y="25995"/>
                  </a:cubicBezTo>
                  <a:lnTo>
                    <a:pt x="27603" y="25995"/>
                  </a:lnTo>
                  <a:lnTo>
                    <a:pt x="27599" y="26000"/>
                  </a:lnTo>
                  <a:cubicBezTo>
                    <a:pt x="28046" y="25140"/>
                    <a:pt x="28361" y="24219"/>
                    <a:pt x="28532" y="23268"/>
                  </a:cubicBezTo>
                  <a:cubicBezTo>
                    <a:pt x="28763" y="22847"/>
                    <a:pt x="29018" y="22464"/>
                    <a:pt x="29508" y="22464"/>
                  </a:cubicBezTo>
                  <a:cubicBezTo>
                    <a:pt x="29549" y="22464"/>
                    <a:pt x="29584" y="22461"/>
                    <a:pt x="29620" y="22456"/>
                  </a:cubicBezTo>
                  <a:cubicBezTo>
                    <a:pt x="33235" y="23145"/>
                    <a:pt x="36128" y="26009"/>
                    <a:pt x="36895" y="29645"/>
                  </a:cubicBezTo>
                  <a:cubicBezTo>
                    <a:pt x="36970" y="30002"/>
                    <a:pt x="37235" y="30158"/>
                    <a:pt x="37514" y="30158"/>
                  </a:cubicBezTo>
                  <a:cubicBezTo>
                    <a:pt x="37926" y="30158"/>
                    <a:pt x="38365" y="29818"/>
                    <a:pt x="38254" y="29291"/>
                  </a:cubicBezTo>
                  <a:cubicBezTo>
                    <a:pt x="37764" y="26969"/>
                    <a:pt x="36476" y="24792"/>
                    <a:pt x="34625" y="23295"/>
                  </a:cubicBezTo>
                  <a:cubicBezTo>
                    <a:pt x="34554" y="23237"/>
                    <a:pt x="34480" y="23187"/>
                    <a:pt x="34409" y="23133"/>
                  </a:cubicBezTo>
                  <a:cubicBezTo>
                    <a:pt x="35904" y="21719"/>
                    <a:pt x="37892" y="20954"/>
                    <a:pt x="39932" y="20954"/>
                  </a:cubicBezTo>
                  <a:cubicBezTo>
                    <a:pt x="40238" y="20954"/>
                    <a:pt x="40545" y="20972"/>
                    <a:pt x="40852" y="21006"/>
                  </a:cubicBezTo>
                  <a:cubicBezTo>
                    <a:pt x="40872" y="21008"/>
                    <a:pt x="40891" y="21010"/>
                    <a:pt x="40910" y="21010"/>
                  </a:cubicBezTo>
                  <a:cubicBezTo>
                    <a:pt x="41263" y="21010"/>
                    <a:pt x="41557" y="20641"/>
                    <a:pt x="41560" y="20306"/>
                  </a:cubicBezTo>
                  <a:cubicBezTo>
                    <a:pt x="41562" y="19894"/>
                    <a:pt x="41238" y="19644"/>
                    <a:pt x="40862" y="19601"/>
                  </a:cubicBezTo>
                  <a:cubicBezTo>
                    <a:pt x="40533" y="19564"/>
                    <a:pt x="40202" y="19546"/>
                    <a:pt x="39872" y="19546"/>
                  </a:cubicBezTo>
                  <a:cubicBezTo>
                    <a:pt x="37409" y="19546"/>
                    <a:pt x="34973" y="20562"/>
                    <a:pt x="33232" y="22314"/>
                  </a:cubicBezTo>
                  <a:cubicBezTo>
                    <a:pt x="33225" y="22318"/>
                    <a:pt x="33223" y="22325"/>
                    <a:pt x="33216" y="22330"/>
                  </a:cubicBezTo>
                  <a:cubicBezTo>
                    <a:pt x="32294" y="21799"/>
                    <a:pt x="31299" y="21411"/>
                    <a:pt x="30261" y="21171"/>
                  </a:cubicBezTo>
                  <a:cubicBezTo>
                    <a:pt x="30265" y="21166"/>
                    <a:pt x="30268" y="21159"/>
                    <a:pt x="30273" y="21156"/>
                  </a:cubicBezTo>
                  <a:cubicBezTo>
                    <a:pt x="29949" y="21023"/>
                    <a:pt x="29203" y="20892"/>
                    <a:pt x="28615" y="20478"/>
                  </a:cubicBezTo>
                  <a:cubicBezTo>
                    <a:pt x="28468" y="19237"/>
                    <a:pt x="28072" y="18008"/>
                    <a:pt x="27408" y="16858"/>
                  </a:cubicBezTo>
                  <a:cubicBezTo>
                    <a:pt x="26706" y="15641"/>
                    <a:pt x="25775" y="14641"/>
                    <a:pt x="24701" y="13877"/>
                  </a:cubicBezTo>
                  <a:lnTo>
                    <a:pt x="24701" y="13877"/>
                  </a:lnTo>
                  <a:lnTo>
                    <a:pt x="24708" y="13879"/>
                  </a:lnTo>
                  <a:cubicBezTo>
                    <a:pt x="24181" y="13339"/>
                    <a:pt x="23660" y="12717"/>
                    <a:pt x="23596" y="11986"/>
                  </a:cubicBezTo>
                  <a:cubicBezTo>
                    <a:pt x="23762" y="11512"/>
                    <a:pt x="23879" y="11020"/>
                    <a:pt x="23955" y="10522"/>
                  </a:cubicBezTo>
                  <a:cubicBezTo>
                    <a:pt x="26948" y="9498"/>
                    <a:pt x="29330" y="6931"/>
                    <a:pt x="30061" y="3835"/>
                  </a:cubicBezTo>
                  <a:cubicBezTo>
                    <a:pt x="30186" y="3309"/>
                    <a:pt x="29749" y="2966"/>
                    <a:pt x="29333" y="2966"/>
                  </a:cubicBezTo>
                  <a:cubicBezTo>
                    <a:pt x="29056" y="2966"/>
                    <a:pt x="28789" y="3118"/>
                    <a:pt x="28706" y="3471"/>
                  </a:cubicBezTo>
                  <a:cubicBezTo>
                    <a:pt x="28127" y="5921"/>
                    <a:pt x="26358" y="8003"/>
                    <a:pt x="24055" y="8984"/>
                  </a:cubicBezTo>
                  <a:cubicBezTo>
                    <a:pt x="24048" y="8457"/>
                    <a:pt x="24001" y="7934"/>
                    <a:pt x="23920" y="7417"/>
                  </a:cubicBezTo>
                  <a:cubicBezTo>
                    <a:pt x="23508" y="4850"/>
                    <a:pt x="22160" y="2528"/>
                    <a:pt x="20831" y="335"/>
                  </a:cubicBezTo>
                  <a:cubicBezTo>
                    <a:pt x="20688" y="98"/>
                    <a:pt x="20474" y="0"/>
                    <a:pt x="20260" y="0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3969431" y="1531743"/>
              <a:ext cx="111960" cy="98046"/>
            </a:xfrm>
            <a:custGeom>
              <a:rect b="b" l="l" r="r" t="t"/>
              <a:pathLst>
                <a:path extrusionOk="0" h="6680" w="7628">
                  <a:moveTo>
                    <a:pt x="3810" y="1"/>
                  </a:moveTo>
                  <a:cubicBezTo>
                    <a:pt x="3244" y="1"/>
                    <a:pt x="2671" y="145"/>
                    <a:pt x="2146" y="448"/>
                  </a:cubicBezTo>
                  <a:cubicBezTo>
                    <a:pt x="548" y="1372"/>
                    <a:pt x="0" y="3413"/>
                    <a:pt x="922" y="5011"/>
                  </a:cubicBezTo>
                  <a:cubicBezTo>
                    <a:pt x="1542" y="6081"/>
                    <a:pt x="2664" y="6680"/>
                    <a:pt x="3818" y="6680"/>
                  </a:cubicBezTo>
                  <a:cubicBezTo>
                    <a:pt x="4384" y="6680"/>
                    <a:pt x="4958" y="6536"/>
                    <a:pt x="5484" y="6232"/>
                  </a:cubicBezTo>
                  <a:cubicBezTo>
                    <a:pt x="7080" y="5311"/>
                    <a:pt x="7627" y="3268"/>
                    <a:pt x="6706" y="1672"/>
                  </a:cubicBezTo>
                  <a:cubicBezTo>
                    <a:pt x="6087" y="600"/>
                    <a:pt x="4964" y="1"/>
                    <a:pt x="38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3057964" y="2743850"/>
              <a:ext cx="709965" cy="732583"/>
            </a:xfrm>
            <a:custGeom>
              <a:rect b="b" l="l" r="r" t="t"/>
              <a:pathLst>
                <a:path extrusionOk="0" h="49912" w="48371">
                  <a:moveTo>
                    <a:pt x="23579" y="0"/>
                  </a:moveTo>
                  <a:cubicBezTo>
                    <a:pt x="23016" y="0"/>
                    <a:pt x="22452" y="582"/>
                    <a:pt x="22832" y="1207"/>
                  </a:cubicBezTo>
                  <a:cubicBezTo>
                    <a:pt x="24268" y="3579"/>
                    <a:pt x="25713" y="6036"/>
                    <a:pt x="26215" y="8801"/>
                  </a:cubicBezTo>
                  <a:cubicBezTo>
                    <a:pt x="26511" y="10434"/>
                    <a:pt x="26423" y="12151"/>
                    <a:pt x="25811" y="13680"/>
                  </a:cubicBezTo>
                  <a:cubicBezTo>
                    <a:pt x="25801" y="13687"/>
                    <a:pt x="25789" y="13694"/>
                    <a:pt x="25777" y="13701"/>
                  </a:cubicBezTo>
                  <a:cubicBezTo>
                    <a:pt x="25146" y="14106"/>
                    <a:pt x="24239" y="14163"/>
                    <a:pt x="23756" y="14190"/>
                  </a:cubicBezTo>
                  <a:cubicBezTo>
                    <a:pt x="23284" y="14128"/>
                    <a:pt x="22807" y="14097"/>
                    <a:pt x="22329" y="14097"/>
                  </a:cubicBezTo>
                  <a:cubicBezTo>
                    <a:pt x="20918" y="14097"/>
                    <a:pt x="19492" y="14368"/>
                    <a:pt x="18131" y="14930"/>
                  </a:cubicBezTo>
                  <a:cubicBezTo>
                    <a:pt x="17938" y="14965"/>
                    <a:pt x="17699" y="14997"/>
                    <a:pt x="17470" y="14997"/>
                  </a:cubicBezTo>
                  <a:cubicBezTo>
                    <a:pt x="17264" y="14997"/>
                    <a:pt x="17065" y="14971"/>
                    <a:pt x="16914" y="14899"/>
                  </a:cubicBezTo>
                  <a:cubicBezTo>
                    <a:pt x="16143" y="13378"/>
                    <a:pt x="15798" y="11644"/>
                    <a:pt x="15945" y="9939"/>
                  </a:cubicBezTo>
                  <a:cubicBezTo>
                    <a:pt x="16129" y="7782"/>
                    <a:pt x="17153" y="5736"/>
                    <a:pt x="18691" y="4229"/>
                  </a:cubicBezTo>
                  <a:cubicBezTo>
                    <a:pt x="19273" y="3660"/>
                    <a:pt x="18710" y="2843"/>
                    <a:pt x="18076" y="2843"/>
                  </a:cubicBezTo>
                  <a:cubicBezTo>
                    <a:pt x="17890" y="2843"/>
                    <a:pt x="17698" y="2914"/>
                    <a:pt x="17526" y="3081"/>
                  </a:cubicBezTo>
                  <a:cubicBezTo>
                    <a:pt x="16026" y="4553"/>
                    <a:pt x="15002" y="6443"/>
                    <a:pt x="14545" y="8479"/>
                  </a:cubicBezTo>
                  <a:cubicBezTo>
                    <a:pt x="12769" y="7322"/>
                    <a:pt x="11342" y="5615"/>
                    <a:pt x="10578" y="3631"/>
                  </a:cubicBezTo>
                  <a:cubicBezTo>
                    <a:pt x="10443" y="3282"/>
                    <a:pt x="10152" y="3019"/>
                    <a:pt x="9786" y="3019"/>
                  </a:cubicBezTo>
                  <a:cubicBezTo>
                    <a:pt x="9719" y="3019"/>
                    <a:pt x="9651" y="3027"/>
                    <a:pt x="9580" y="3045"/>
                  </a:cubicBezTo>
                  <a:cubicBezTo>
                    <a:pt x="9192" y="3148"/>
                    <a:pt x="8837" y="3629"/>
                    <a:pt x="8997" y="4043"/>
                  </a:cubicBezTo>
                  <a:lnTo>
                    <a:pt x="8995" y="4041"/>
                  </a:lnTo>
                  <a:lnTo>
                    <a:pt x="8995" y="4041"/>
                  </a:lnTo>
                  <a:cubicBezTo>
                    <a:pt x="9961" y="6555"/>
                    <a:pt x="11695" y="8675"/>
                    <a:pt x="14005" y="10077"/>
                  </a:cubicBezTo>
                  <a:cubicBezTo>
                    <a:pt x="14102" y="10137"/>
                    <a:pt x="14200" y="10170"/>
                    <a:pt x="14295" y="10187"/>
                  </a:cubicBezTo>
                  <a:cubicBezTo>
                    <a:pt x="14188" y="11989"/>
                    <a:pt x="14574" y="13778"/>
                    <a:pt x="15350" y="15390"/>
                  </a:cubicBezTo>
                  <a:cubicBezTo>
                    <a:pt x="15429" y="16037"/>
                    <a:pt x="15374" y="16625"/>
                    <a:pt x="15012" y="16871"/>
                  </a:cubicBezTo>
                  <a:cubicBezTo>
                    <a:pt x="14748" y="17104"/>
                    <a:pt x="14495" y="17349"/>
                    <a:pt x="14257" y="17607"/>
                  </a:cubicBezTo>
                  <a:cubicBezTo>
                    <a:pt x="13964" y="17592"/>
                    <a:pt x="13668" y="17585"/>
                    <a:pt x="13379" y="17585"/>
                  </a:cubicBezTo>
                  <a:cubicBezTo>
                    <a:pt x="12560" y="17585"/>
                    <a:pt x="11808" y="17638"/>
                    <a:pt x="11407" y="17699"/>
                  </a:cubicBezTo>
                  <a:cubicBezTo>
                    <a:pt x="10718" y="17596"/>
                    <a:pt x="10022" y="17544"/>
                    <a:pt x="9326" y="17544"/>
                  </a:cubicBezTo>
                  <a:cubicBezTo>
                    <a:pt x="9078" y="17544"/>
                    <a:pt x="8830" y="17551"/>
                    <a:pt x="8583" y="17564"/>
                  </a:cubicBezTo>
                  <a:cubicBezTo>
                    <a:pt x="8585" y="17418"/>
                    <a:pt x="8554" y="17268"/>
                    <a:pt x="8490" y="17126"/>
                  </a:cubicBezTo>
                  <a:cubicBezTo>
                    <a:pt x="7511" y="14937"/>
                    <a:pt x="6056" y="12961"/>
                    <a:pt x="4261" y="11370"/>
                  </a:cubicBezTo>
                  <a:cubicBezTo>
                    <a:pt x="4094" y="11221"/>
                    <a:pt x="3882" y="11142"/>
                    <a:pt x="3671" y="11142"/>
                  </a:cubicBezTo>
                  <a:cubicBezTo>
                    <a:pt x="3467" y="11142"/>
                    <a:pt x="3264" y="11217"/>
                    <a:pt x="3106" y="11377"/>
                  </a:cubicBezTo>
                  <a:cubicBezTo>
                    <a:pt x="2808" y="11680"/>
                    <a:pt x="2782" y="12239"/>
                    <a:pt x="3113" y="12535"/>
                  </a:cubicBezTo>
                  <a:cubicBezTo>
                    <a:pt x="4756" y="13992"/>
                    <a:pt x="6054" y="15749"/>
                    <a:pt x="6975" y="17738"/>
                  </a:cubicBezTo>
                  <a:cubicBezTo>
                    <a:pt x="5694" y="17954"/>
                    <a:pt x="4439" y="18345"/>
                    <a:pt x="3251" y="18909"/>
                  </a:cubicBezTo>
                  <a:cubicBezTo>
                    <a:pt x="2194" y="19411"/>
                    <a:pt x="1222" y="20066"/>
                    <a:pt x="334" y="20828"/>
                  </a:cubicBezTo>
                  <a:cubicBezTo>
                    <a:pt x="1" y="21116"/>
                    <a:pt x="48" y="21693"/>
                    <a:pt x="344" y="21983"/>
                  </a:cubicBezTo>
                  <a:cubicBezTo>
                    <a:pt x="504" y="22141"/>
                    <a:pt x="698" y="22212"/>
                    <a:pt x="893" y="22212"/>
                  </a:cubicBezTo>
                  <a:cubicBezTo>
                    <a:pt x="1107" y="22212"/>
                    <a:pt x="1323" y="22127"/>
                    <a:pt x="1498" y="21976"/>
                  </a:cubicBezTo>
                  <a:cubicBezTo>
                    <a:pt x="3652" y="20128"/>
                    <a:pt x="6498" y="19166"/>
                    <a:pt x="9334" y="19166"/>
                  </a:cubicBezTo>
                  <a:cubicBezTo>
                    <a:pt x="9750" y="19166"/>
                    <a:pt x="10167" y="19186"/>
                    <a:pt x="10580" y="19228"/>
                  </a:cubicBezTo>
                  <a:cubicBezTo>
                    <a:pt x="11311" y="19523"/>
                    <a:pt x="11921" y="19964"/>
                    <a:pt x="12290" y="20557"/>
                  </a:cubicBezTo>
                  <a:cubicBezTo>
                    <a:pt x="11166" y="23021"/>
                    <a:pt x="10961" y="25869"/>
                    <a:pt x="11826" y="28536"/>
                  </a:cubicBezTo>
                  <a:cubicBezTo>
                    <a:pt x="11873" y="29605"/>
                    <a:pt x="11804" y="30186"/>
                    <a:pt x="11040" y="31227"/>
                  </a:cubicBezTo>
                  <a:cubicBezTo>
                    <a:pt x="10254" y="31544"/>
                    <a:pt x="9487" y="31910"/>
                    <a:pt x="8749" y="32325"/>
                  </a:cubicBezTo>
                  <a:cubicBezTo>
                    <a:pt x="8692" y="32308"/>
                    <a:pt x="8633" y="32296"/>
                    <a:pt x="8573" y="32289"/>
                  </a:cubicBezTo>
                  <a:cubicBezTo>
                    <a:pt x="6211" y="31991"/>
                    <a:pt x="4025" y="30727"/>
                    <a:pt x="2494" y="28898"/>
                  </a:cubicBezTo>
                  <a:cubicBezTo>
                    <a:pt x="2359" y="28738"/>
                    <a:pt x="2157" y="28666"/>
                    <a:pt x="1951" y="28666"/>
                  </a:cubicBezTo>
                  <a:cubicBezTo>
                    <a:pt x="1723" y="28666"/>
                    <a:pt x="1489" y="28754"/>
                    <a:pt x="1337" y="28908"/>
                  </a:cubicBezTo>
                  <a:cubicBezTo>
                    <a:pt x="1003" y="29246"/>
                    <a:pt x="1060" y="29724"/>
                    <a:pt x="1346" y="30063"/>
                  </a:cubicBezTo>
                  <a:cubicBezTo>
                    <a:pt x="2775" y="31768"/>
                    <a:pt x="4701" y="32961"/>
                    <a:pt x="6818" y="33563"/>
                  </a:cubicBezTo>
                  <a:cubicBezTo>
                    <a:pt x="5477" y="34539"/>
                    <a:pt x="4261" y="35682"/>
                    <a:pt x="3211" y="36975"/>
                  </a:cubicBezTo>
                  <a:cubicBezTo>
                    <a:pt x="2932" y="37316"/>
                    <a:pt x="2882" y="37799"/>
                    <a:pt x="3218" y="38130"/>
                  </a:cubicBezTo>
                  <a:cubicBezTo>
                    <a:pt x="3368" y="38279"/>
                    <a:pt x="3596" y="38363"/>
                    <a:pt x="3821" y="38363"/>
                  </a:cubicBezTo>
                  <a:cubicBezTo>
                    <a:pt x="4032" y="38363"/>
                    <a:pt x="4239" y="38289"/>
                    <a:pt x="4375" y="38123"/>
                  </a:cubicBezTo>
                  <a:cubicBezTo>
                    <a:pt x="6389" y="35642"/>
                    <a:pt x="9016" y="33730"/>
                    <a:pt x="11992" y="32603"/>
                  </a:cubicBezTo>
                  <a:cubicBezTo>
                    <a:pt x="12957" y="32725"/>
                    <a:pt x="13916" y="32906"/>
                    <a:pt x="14750" y="33165"/>
                  </a:cubicBezTo>
                  <a:cubicBezTo>
                    <a:pt x="15024" y="33425"/>
                    <a:pt x="15309" y="33670"/>
                    <a:pt x="15605" y="33896"/>
                  </a:cubicBezTo>
                  <a:cubicBezTo>
                    <a:pt x="16452" y="35073"/>
                    <a:pt x="16752" y="36813"/>
                    <a:pt x="16883" y="38318"/>
                  </a:cubicBezTo>
                  <a:cubicBezTo>
                    <a:pt x="16881" y="38375"/>
                    <a:pt x="16879" y="38433"/>
                    <a:pt x="16876" y="38490"/>
                  </a:cubicBezTo>
                  <a:cubicBezTo>
                    <a:pt x="16864" y="38504"/>
                    <a:pt x="16853" y="38518"/>
                    <a:pt x="16841" y="38535"/>
                  </a:cubicBezTo>
                  <a:cubicBezTo>
                    <a:pt x="15379" y="40572"/>
                    <a:pt x="12910" y="41778"/>
                    <a:pt x="10418" y="41778"/>
                  </a:cubicBezTo>
                  <a:cubicBezTo>
                    <a:pt x="10396" y="41778"/>
                    <a:pt x="10374" y="41778"/>
                    <a:pt x="10352" y="41778"/>
                  </a:cubicBezTo>
                  <a:cubicBezTo>
                    <a:pt x="10349" y="41778"/>
                    <a:pt x="10346" y="41778"/>
                    <a:pt x="10343" y="41778"/>
                  </a:cubicBezTo>
                  <a:cubicBezTo>
                    <a:pt x="9299" y="41778"/>
                    <a:pt x="9295" y="43404"/>
                    <a:pt x="10345" y="43414"/>
                  </a:cubicBezTo>
                  <a:cubicBezTo>
                    <a:pt x="10371" y="43414"/>
                    <a:pt x="10398" y="43414"/>
                    <a:pt x="10425" y="43414"/>
                  </a:cubicBezTo>
                  <a:cubicBezTo>
                    <a:pt x="12882" y="43414"/>
                    <a:pt x="15222" y="42441"/>
                    <a:pt x="16986" y="40790"/>
                  </a:cubicBezTo>
                  <a:cubicBezTo>
                    <a:pt x="17250" y="42907"/>
                    <a:pt x="17962" y="44974"/>
                    <a:pt x="19086" y="46774"/>
                  </a:cubicBezTo>
                  <a:cubicBezTo>
                    <a:pt x="19760" y="47850"/>
                    <a:pt x="20577" y="48841"/>
                    <a:pt x="21517" y="49693"/>
                  </a:cubicBezTo>
                  <a:cubicBezTo>
                    <a:pt x="21687" y="49846"/>
                    <a:pt x="21874" y="49911"/>
                    <a:pt x="22055" y="49911"/>
                  </a:cubicBezTo>
                  <a:cubicBezTo>
                    <a:pt x="22705" y="49911"/>
                    <a:pt x="23278" y="49082"/>
                    <a:pt x="22665" y="48529"/>
                  </a:cubicBezTo>
                  <a:cubicBezTo>
                    <a:pt x="19867" y="45995"/>
                    <a:pt x="18396" y="42252"/>
                    <a:pt x="18510" y="38509"/>
                  </a:cubicBezTo>
                  <a:cubicBezTo>
                    <a:pt x="19098" y="37116"/>
                    <a:pt x="20327" y="36518"/>
                    <a:pt x="21798" y="36168"/>
                  </a:cubicBezTo>
                  <a:cubicBezTo>
                    <a:pt x="21982" y="36177"/>
                    <a:pt x="22167" y="36182"/>
                    <a:pt x="22351" y="36182"/>
                  </a:cubicBezTo>
                  <a:cubicBezTo>
                    <a:pt x="24222" y="36182"/>
                    <a:pt x="26120" y="35707"/>
                    <a:pt x="27856" y="34704"/>
                  </a:cubicBezTo>
                  <a:cubicBezTo>
                    <a:pt x="27889" y="34685"/>
                    <a:pt x="27918" y="34665"/>
                    <a:pt x="27949" y="34646"/>
                  </a:cubicBezTo>
                  <a:cubicBezTo>
                    <a:pt x="28223" y="34533"/>
                    <a:pt x="28591" y="34422"/>
                    <a:pt x="28980" y="34422"/>
                  </a:cubicBezTo>
                  <a:cubicBezTo>
                    <a:pt x="29484" y="34422"/>
                    <a:pt x="30024" y="34608"/>
                    <a:pt x="30442" y="35216"/>
                  </a:cubicBezTo>
                  <a:cubicBezTo>
                    <a:pt x="31730" y="38061"/>
                    <a:pt x="31909" y="41433"/>
                    <a:pt x="30714" y="44336"/>
                  </a:cubicBezTo>
                  <a:cubicBezTo>
                    <a:pt x="30547" y="44743"/>
                    <a:pt x="30602" y="45212"/>
                    <a:pt x="31018" y="45450"/>
                  </a:cubicBezTo>
                  <a:cubicBezTo>
                    <a:pt x="31134" y="45516"/>
                    <a:pt x="31278" y="45550"/>
                    <a:pt x="31425" y="45550"/>
                  </a:cubicBezTo>
                  <a:cubicBezTo>
                    <a:pt x="31717" y="45550"/>
                    <a:pt x="32020" y="45417"/>
                    <a:pt x="32133" y="45145"/>
                  </a:cubicBezTo>
                  <a:cubicBezTo>
                    <a:pt x="33126" y="42738"/>
                    <a:pt x="33354" y="40087"/>
                    <a:pt x="32880" y="37571"/>
                  </a:cubicBezTo>
                  <a:lnTo>
                    <a:pt x="32880" y="37571"/>
                  </a:lnTo>
                  <a:cubicBezTo>
                    <a:pt x="36055" y="38028"/>
                    <a:pt x="38855" y="40190"/>
                    <a:pt x="40224" y="43066"/>
                  </a:cubicBezTo>
                  <a:cubicBezTo>
                    <a:pt x="40351" y="43331"/>
                    <a:pt x="40645" y="43468"/>
                    <a:pt x="40933" y="43468"/>
                  </a:cubicBezTo>
                  <a:cubicBezTo>
                    <a:pt x="41078" y="43468"/>
                    <a:pt x="41221" y="43434"/>
                    <a:pt x="41341" y="43364"/>
                  </a:cubicBezTo>
                  <a:cubicBezTo>
                    <a:pt x="41750" y="43128"/>
                    <a:pt x="41831" y="42650"/>
                    <a:pt x="41641" y="42250"/>
                  </a:cubicBezTo>
                  <a:cubicBezTo>
                    <a:pt x="39984" y="38773"/>
                    <a:pt x="36547" y="36401"/>
                    <a:pt x="32754" y="35916"/>
                  </a:cubicBezTo>
                  <a:cubicBezTo>
                    <a:pt x="32732" y="35912"/>
                    <a:pt x="32709" y="35911"/>
                    <a:pt x="32686" y="35911"/>
                  </a:cubicBezTo>
                  <a:cubicBezTo>
                    <a:pt x="32610" y="35911"/>
                    <a:pt x="32535" y="35928"/>
                    <a:pt x="32464" y="35956"/>
                  </a:cubicBezTo>
                  <a:cubicBezTo>
                    <a:pt x="32302" y="35444"/>
                    <a:pt x="32107" y="34942"/>
                    <a:pt x="31883" y="34454"/>
                  </a:cubicBezTo>
                  <a:cubicBezTo>
                    <a:pt x="31887" y="34451"/>
                    <a:pt x="31892" y="34446"/>
                    <a:pt x="31895" y="34446"/>
                  </a:cubicBezTo>
                  <a:cubicBezTo>
                    <a:pt x="30966" y="32396"/>
                    <a:pt x="32128" y="30251"/>
                    <a:pt x="32128" y="30251"/>
                  </a:cubicBezTo>
                  <a:lnTo>
                    <a:pt x="32128" y="30251"/>
                  </a:lnTo>
                  <a:lnTo>
                    <a:pt x="32121" y="30255"/>
                  </a:lnTo>
                  <a:cubicBezTo>
                    <a:pt x="32642" y="29255"/>
                    <a:pt x="33009" y="28184"/>
                    <a:pt x="33207" y="27077"/>
                  </a:cubicBezTo>
                  <a:cubicBezTo>
                    <a:pt x="33476" y="26588"/>
                    <a:pt x="33771" y="26143"/>
                    <a:pt x="34340" y="26143"/>
                  </a:cubicBezTo>
                  <a:cubicBezTo>
                    <a:pt x="34388" y="26143"/>
                    <a:pt x="34431" y="26138"/>
                    <a:pt x="34473" y="26134"/>
                  </a:cubicBezTo>
                  <a:cubicBezTo>
                    <a:pt x="38681" y="26934"/>
                    <a:pt x="42046" y="30270"/>
                    <a:pt x="42939" y="34499"/>
                  </a:cubicBezTo>
                  <a:cubicBezTo>
                    <a:pt x="43026" y="34914"/>
                    <a:pt x="43335" y="35095"/>
                    <a:pt x="43659" y="35095"/>
                  </a:cubicBezTo>
                  <a:cubicBezTo>
                    <a:pt x="44138" y="35095"/>
                    <a:pt x="44649" y="34699"/>
                    <a:pt x="44520" y="34087"/>
                  </a:cubicBezTo>
                  <a:cubicBezTo>
                    <a:pt x="43948" y="31382"/>
                    <a:pt x="42451" y="28851"/>
                    <a:pt x="40298" y="27108"/>
                  </a:cubicBezTo>
                  <a:cubicBezTo>
                    <a:pt x="40215" y="27041"/>
                    <a:pt x="40129" y="26984"/>
                    <a:pt x="40045" y="26919"/>
                  </a:cubicBezTo>
                  <a:cubicBezTo>
                    <a:pt x="41785" y="25275"/>
                    <a:pt x="44102" y="24385"/>
                    <a:pt x="46478" y="24385"/>
                  </a:cubicBezTo>
                  <a:cubicBezTo>
                    <a:pt x="46833" y="24385"/>
                    <a:pt x="47190" y="24405"/>
                    <a:pt x="47546" y="24445"/>
                  </a:cubicBezTo>
                  <a:cubicBezTo>
                    <a:pt x="47568" y="24448"/>
                    <a:pt x="47589" y="24449"/>
                    <a:pt x="47610" y="24449"/>
                  </a:cubicBezTo>
                  <a:cubicBezTo>
                    <a:pt x="48021" y="24449"/>
                    <a:pt x="48366" y="24021"/>
                    <a:pt x="48368" y="23631"/>
                  </a:cubicBezTo>
                  <a:cubicBezTo>
                    <a:pt x="48370" y="23150"/>
                    <a:pt x="47994" y="22859"/>
                    <a:pt x="47553" y="22809"/>
                  </a:cubicBezTo>
                  <a:cubicBezTo>
                    <a:pt x="47170" y="22766"/>
                    <a:pt x="46786" y="22745"/>
                    <a:pt x="46402" y="22745"/>
                  </a:cubicBezTo>
                  <a:cubicBezTo>
                    <a:pt x="43534" y="22745"/>
                    <a:pt x="40700" y="23930"/>
                    <a:pt x="38674" y="25967"/>
                  </a:cubicBezTo>
                  <a:cubicBezTo>
                    <a:pt x="38669" y="25974"/>
                    <a:pt x="38664" y="25981"/>
                    <a:pt x="38657" y="25988"/>
                  </a:cubicBezTo>
                  <a:cubicBezTo>
                    <a:pt x="37583" y="25369"/>
                    <a:pt x="36426" y="24914"/>
                    <a:pt x="35219" y="24636"/>
                  </a:cubicBezTo>
                  <a:cubicBezTo>
                    <a:pt x="35224" y="24631"/>
                    <a:pt x="35226" y="24624"/>
                    <a:pt x="35231" y="24619"/>
                  </a:cubicBezTo>
                  <a:cubicBezTo>
                    <a:pt x="34854" y="24464"/>
                    <a:pt x="33988" y="24312"/>
                    <a:pt x="33302" y="23829"/>
                  </a:cubicBezTo>
                  <a:cubicBezTo>
                    <a:pt x="33130" y="22388"/>
                    <a:pt x="32671" y="20955"/>
                    <a:pt x="31899" y="19619"/>
                  </a:cubicBezTo>
                  <a:cubicBezTo>
                    <a:pt x="31083" y="18202"/>
                    <a:pt x="29997" y="17037"/>
                    <a:pt x="28747" y="16149"/>
                  </a:cubicBezTo>
                  <a:lnTo>
                    <a:pt x="28747" y="16149"/>
                  </a:lnTo>
                  <a:lnTo>
                    <a:pt x="28756" y="16152"/>
                  </a:lnTo>
                  <a:cubicBezTo>
                    <a:pt x="28142" y="15523"/>
                    <a:pt x="27537" y="14799"/>
                    <a:pt x="27463" y="13949"/>
                  </a:cubicBezTo>
                  <a:cubicBezTo>
                    <a:pt x="27656" y="13397"/>
                    <a:pt x="27792" y="12825"/>
                    <a:pt x="27880" y="12244"/>
                  </a:cubicBezTo>
                  <a:cubicBezTo>
                    <a:pt x="31366" y="11051"/>
                    <a:pt x="34135" y="8065"/>
                    <a:pt x="34985" y="4462"/>
                  </a:cubicBezTo>
                  <a:cubicBezTo>
                    <a:pt x="35131" y="3850"/>
                    <a:pt x="34622" y="3452"/>
                    <a:pt x="34139" y="3452"/>
                  </a:cubicBezTo>
                  <a:cubicBezTo>
                    <a:pt x="33816" y="3452"/>
                    <a:pt x="33504" y="3630"/>
                    <a:pt x="33407" y="4041"/>
                  </a:cubicBezTo>
                  <a:cubicBezTo>
                    <a:pt x="32735" y="6891"/>
                    <a:pt x="30675" y="9313"/>
                    <a:pt x="27997" y="10453"/>
                  </a:cubicBezTo>
                  <a:cubicBezTo>
                    <a:pt x="27989" y="9841"/>
                    <a:pt x="27935" y="9232"/>
                    <a:pt x="27837" y="8632"/>
                  </a:cubicBezTo>
                  <a:cubicBezTo>
                    <a:pt x="27358" y="5641"/>
                    <a:pt x="25792" y="2943"/>
                    <a:pt x="24246" y="390"/>
                  </a:cubicBezTo>
                  <a:cubicBezTo>
                    <a:pt x="24079" y="115"/>
                    <a:pt x="23829" y="0"/>
                    <a:pt x="23579" y="0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3315655" y="3059926"/>
              <a:ext cx="130277" cy="114088"/>
            </a:xfrm>
            <a:custGeom>
              <a:rect b="b" l="l" r="r" t="t"/>
              <a:pathLst>
                <a:path extrusionOk="0" h="7773" w="8876">
                  <a:moveTo>
                    <a:pt x="4433" y="0"/>
                  </a:moveTo>
                  <a:cubicBezTo>
                    <a:pt x="3774" y="0"/>
                    <a:pt x="3106" y="168"/>
                    <a:pt x="2493" y="522"/>
                  </a:cubicBezTo>
                  <a:cubicBezTo>
                    <a:pt x="636" y="1593"/>
                    <a:pt x="0" y="3970"/>
                    <a:pt x="1072" y="5829"/>
                  </a:cubicBezTo>
                  <a:cubicBezTo>
                    <a:pt x="1792" y="7075"/>
                    <a:pt x="3099" y="7772"/>
                    <a:pt x="4441" y="7772"/>
                  </a:cubicBezTo>
                  <a:cubicBezTo>
                    <a:pt x="5100" y="7772"/>
                    <a:pt x="5768" y="7604"/>
                    <a:pt x="6380" y="7251"/>
                  </a:cubicBezTo>
                  <a:cubicBezTo>
                    <a:pt x="8239" y="6179"/>
                    <a:pt x="8875" y="3803"/>
                    <a:pt x="7801" y="1943"/>
                  </a:cubicBezTo>
                  <a:cubicBezTo>
                    <a:pt x="7082" y="697"/>
                    <a:pt x="5777" y="0"/>
                    <a:pt x="44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1680901" y="3140571"/>
              <a:ext cx="297939" cy="307420"/>
            </a:xfrm>
            <a:custGeom>
              <a:rect b="b" l="l" r="r" t="t"/>
              <a:pathLst>
                <a:path extrusionOk="0" h="20945" w="20299">
                  <a:moveTo>
                    <a:pt x="9896" y="0"/>
                  </a:moveTo>
                  <a:cubicBezTo>
                    <a:pt x="9659" y="0"/>
                    <a:pt x="9422" y="244"/>
                    <a:pt x="9580" y="507"/>
                  </a:cubicBezTo>
                  <a:cubicBezTo>
                    <a:pt x="10183" y="1502"/>
                    <a:pt x="10790" y="2533"/>
                    <a:pt x="11002" y="3695"/>
                  </a:cubicBezTo>
                  <a:cubicBezTo>
                    <a:pt x="11126" y="4379"/>
                    <a:pt x="11088" y="5100"/>
                    <a:pt x="10833" y="5741"/>
                  </a:cubicBezTo>
                  <a:cubicBezTo>
                    <a:pt x="10828" y="5745"/>
                    <a:pt x="10821" y="5748"/>
                    <a:pt x="10816" y="5750"/>
                  </a:cubicBezTo>
                  <a:cubicBezTo>
                    <a:pt x="10552" y="5919"/>
                    <a:pt x="10171" y="5945"/>
                    <a:pt x="9968" y="5955"/>
                  </a:cubicBezTo>
                  <a:cubicBezTo>
                    <a:pt x="9771" y="5929"/>
                    <a:pt x="9571" y="5916"/>
                    <a:pt x="9371" y="5916"/>
                  </a:cubicBezTo>
                  <a:cubicBezTo>
                    <a:pt x="8779" y="5916"/>
                    <a:pt x="8180" y="6030"/>
                    <a:pt x="7609" y="6267"/>
                  </a:cubicBezTo>
                  <a:cubicBezTo>
                    <a:pt x="7527" y="6281"/>
                    <a:pt x="7427" y="6294"/>
                    <a:pt x="7331" y="6294"/>
                  </a:cubicBezTo>
                  <a:cubicBezTo>
                    <a:pt x="7245" y="6294"/>
                    <a:pt x="7161" y="6283"/>
                    <a:pt x="7097" y="6253"/>
                  </a:cubicBezTo>
                  <a:cubicBezTo>
                    <a:pt x="6775" y="5614"/>
                    <a:pt x="6630" y="4886"/>
                    <a:pt x="6692" y="4171"/>
                  </a:cubicBezTo>
                  <a:cubicBezTo>
                    <a:pt x="6768" y="3267"/>
                    <a:pt x="7199" y="2407"/>
                    <a:pt x="7844" y="1774"/>
                  </a:cubicBezTo>
                  <a:cubicBezTo>
                    <a:pt x="8087" y="1536"/>
                    <a:pt x="7850" y="1193"/>
                    <a:pt x="7585" y="1193"/>
                  </a:cubicBezTo>
                  <a:cubicBezTo>
                    <a:pt x="7508" y="1193"/>
                    <a:pt x="7427" y="1222"/>
                    <a:pt x="7356" y="1293"/>
                  </a:cubicBezTo>
                  <a:cubicBezTo>
                    <a:pt x="6725" y="1909"/>
                    <a:pt x="6297" y="2705"/>
                    <a:pt x="6104" y="3559"/>
                  </a:cubicBezTo>
                  <a:cubicBezTo>
                    <a:pt x="5358" y="3071"/>
                    <a:pt x="4761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8" y="1321"/>
                    <a:pt x="3708" y="1524"/>
                    <a:pt x="3775" y="1697"/>
                  </a:cubicBezTo>
                  <a:cubicBezTo>
                    <a:pt x="4182" y="2752"/>
                    <a:pt x="4908" y="3643"/>
                    <a:pt x="5877" y="4231"/>
                  </a:cubicBezTo>
                  <a:cubicBezTo>
                    <a:pt x="5918" y="4255"/>
                    <a:pt x="5958" y="4269"/>
                    <a:pt x="5999" y="4276"/>
                  </a:cubicBezTo>
                  <a:cubicBezTo>
                    <a:pt x="5954" y="5033"/>
                    <a:pt x="6116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79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7" y="7404"/>
                    <a:pt x="4787" y="7429"/>
                  </a:cubicBezTo>
                  <a:cubicBezTo>
                    <a:pt x="4498" y="7385"/>
                    <a:pt x="4208" y="7363"/>
                    <a:pt x="3917" y="7363"/>
                  </a:cubicBezTo>
                  <a:cubicBezTo>
                    <a:pt x="3813" y="7363"/>
                    <a:pt x="3708" y="7366"/>
                    <a:pt x="3603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3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2" y="4678"/>
                  </a:cubicBezTo>
                  <a:cubicBezTo>
                    <a:pt x="1456" y="4678"/>
                    <a:pt x="1370" y="4709"/>
                    <a:pt x="1303" y="4776"/>
                  </a:cubicBezTo>
                  <a:cubicBezTo>
                    <a:pt x="1179" y="4902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91" y="7536"/>
                    <a:pt x="1863" y="7700"/>
                    <a:pt x="1365" y="7936"/>
                  </a:cubicBezTo>
                  <a:cubicBezTo>
                    <a:pt x="922" y="8148"/>
                    <a:pt x="513" y="8422"/>
                    <a:pt x="141" y="8743"/>
                  </a:cubicBezTo>
                  <a:cubicBezTo>
                    <a:pt x="1" y="8862"/>
                    <a:pt x="20" y="9105"/>
                    <a:pt x="146" y="9227"/>
                  </a:cubicBezTo>
                  <a:cubicBezTo>
                    <a:pt x="213" y="9294"/>
                    <a:pt x="294" y="9324"/>
                    <a:pt x="376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4" y="8045"/>
                  </a:cubicBezTo>
                  <a:cubicBezTo>
                    <a:pt x="4090" y="8045"/>
                    <a:pt x="4266" y="8054"/>
                    <a:pt x="4442" y="8072"/>
                  </a:cubicBezTo>
                  <a:cubicBezTo>
                    <a:pt x="4746" y="8196"/>
                    <a:pt x="5004" y="8379"/>
                    <a:pt x="5158" y="8627"/>
                  </a:cubicBezTo>
                  <a:cubicBezTo>
                    <a:pt x="4687" y="9662"/>
                    <a:pt x="4601" y="10858"/>
                    <a:pt x="4963" y="11977"/>
                  </a:cubicBezTo>
                  <a:cubicBezTo>
                    <a:pt x="4982" y="12425"/>
                    <a:pt x="4954" y="12670"/>
                    <a:pt x="4634" y="13106"/>
                  </a:cubicBezTo>
                  <a:cubicBezTo>
                    <a:pt x="4303" y="13239"/>
                    <a:pt x="3982" y="13391"/>
                    <a:pt x="3672" y="13565"/>
                  </a:cubicBezTo>
                  <a:cubicBezTo>
                    <a:pt x="3649" y="13561"/>
                    <a:pt x="3622" y="13553"/>
                    <a:pt x="3599" y="13551"/>
                  </a:cubicBezTo>
                  <a:cubicBezTo>
                    <a:pt x="2608" y="13427"/>
                    <a:pt x="1689" y="12896"/>
                    <a:pt x="1046" y="12129"/>
                  </a:cubicBezTo>
                  <a:cubicBezTo>
                    <a:pt x="989" y="12061"/>
                    <a:pt x="904" y="12030"/>
                    <a:pt x="817" y="12030"/>
                  </a:cubicBezTo>
                  <a:cubicBezTo>
                    <a:pt x="723" y="12030"/>
                    <a:pt x="626" y="12067"/>
                    <a:pt x="563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5" y="13834"/>
                    <a:pt x="2863" y="14087"/>
                  </a:cubicBezTo>
                  <a:cubicBezTo>
                    <a:pt x="2298" y="14494"/>
                    <a:pt x="1789" y="14975"/>
                    <a:pt x="1348" y="15518"/>
                  </a:cubicBezTo>
                  <a:cubicBezTo>
                    <a:pt x="1232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5" y="16100"/>
                  </a:cubicBezTo>
                  <a:cubicBezTo>
                    <a:pt x="1694" y="16100"/>
                    <a:pt x="1780" y="16069"/>
                    <a:pt x="1837" y="15999"/>
                  </a:cubicBezTo>
                  <a:cubicBezTo>
                    <a:pt x="2682" y="14958"/>
                    <a:pt x="3784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6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5" y="16127"/>
                    <a:pt x="7082" y="16151"/>
                  </a:cubicBezTo>
                  <a:cubicBezTo>
                    <a:pt x="7078" y="16158"/>
                    <a:pt x="7073" y="16166"/>
                    <a:pt x="7068" y="16170"/>
                  </a:cubicBezTo>
                  <a:cubicBezTo>
                    <a:pt x="6455" y="17024"/>
                    <a:pt x="5418" y="17532"/>
                    <a:pt x="4373" y="17532"/>
                  </a:cubicBezTo>
                  <a:cubicBezTo>
                    <a:pt x="4363" y="17532"/>
                    <a:pt x="4354" y="17532"/>
                    <a:pt x="4344" y="17532"/>
                  </a:cubicBezTo>
                  <a:cubicBezTo>
                    <a:pt x="4342" y="17532"/>
                    <a:pt x="4341" y="17532"/>
                    <a:pt x="4339" y="17532"/>
                  </a:cubicBezTo>
                  <a:cubicBezTo>
                    <a:pt x="3903" y="17532"/>
                    <a:pt x="3900" y="18213"/>
                    <a:pt x="4342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8" y="17118"/>
                  </a:cubicBezTo>
                  <a:cubicBezTo>
                    <a:pt x="7239" y="18006"/>
                    <a:pt x="7540" y="18873"/>
                    <a:pt x="8011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8"/>
                    <a:pt x="9179" y="20945"/>
                    <a:pt x="9255" y="20945"/>
                  </a:cubicBezTo>
                  <a:cubicBezTo>
                    <a:pt x="9528" y="20945"/>
                    <a:pt x="9768" y="20597"/>
                    <a:pt x="9511" y="20364"/>
                  </a:cubicBezTo>
                  <a:cubicBezTo>
                    <a:pt x="8337" y="19302"/>
                    <a:pt x="7720" y="17730"/>
                    <a:pt x="7768" y="16161"/>
                  </a:cubicBezTo>
                  <a:cubicBezTo>
                    <a:pt x="8016" y="15575"/>
                    <a:pt x="8530" y="15325"/>
                    <a:pt x="9147" y="15177"/>
                  </a:cubicBezTo>
                  <a:cubicBezTo>
                    <a:pt x="9224" y="15181"/>
                    <a:pt x="9301" y="15183"/>
                    <a:pt x="9378" y="15183"/>
                  </a:cubicBezTo>
                  <a:cubicBezTo>
                    <a:pt x="10164" y="15183"/>
                    <a:pt x="10962" y="14984"/>
                    <a:pt x="11690" y="14563"/>
                  </a:cubicBezTo>
                  <a:cubicBezTo>
                    <a:pt x="11704" y="14556"/>
                    <a:pt x="11716" y="14546"/>
                    <a:pt x="11728" y="14539"/>
                  </a:cubicBezTo>
                  <a:cubicBezTo>
                    <a:pt x="11843" y="14491"/>
                    <a:pt x="11997" y="14445"/>
                    <a:pt x="12161" y="14445"/>
                  </a:cubicBezTo>
                  <a:cubicBezTo>
                    <a:pt x="12372" y="14445"/>
                    <a:pt x="12599" y="14523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5"/>
                    <a:pt x="12842" y="18973"/>
                    <a:pt x="13016" y="19073"/>
                  </a:cubicBezTo>
                  <a:cubicBezTo>
                    <a:pt x="13065" y="19101"/>
                    <a:pt x="13126" y="19115"/>
                    <a:pt x="13188" y="19115"/>
                  </a:cubicBezTo>
                  <a:cubicBezTo>
                    <a:pt x="13311" y="19115"/>
                    <a:pt x="13438" y="19060"/>
                    <a:pt x="13485" y="18944"/>
                  </a:cubicBezTo>
                  <a:cubicBezTo>
                    <a:pt x="13900" y="17935"/>
                    <a:pt x="13997" y="16823"/>
                    <a:pt x="13797" y="15765"/>
                  </a:cubicBezTo>
                  <a:lnTo>
                    <a:pt x="13797" y="15765"/>
                  </a:lnTo>
                  <a:cubicBezTo>
                    <a:pt x="15131" y="15958"/>
                    <a:pt x="16305" y="16866"/>
                    <a:pt x="16881" y="18073"/>
                  </a:cubicBezTo>
                  <a:cubicBezTo>
                    <a:pt x="16934" y="18184"/>
                    <a:pt x="17057" y="18242"/>
                    <a:pt x="17179" y="18242"/>
                  </a:cubicBezTo>
                  <a:cubicBezTo>
                    <a:pt x="17239" y="18242"/>
                    <a:pt x="17298" y="18227"/>
                    <a:pt x="17348" y="18199"/>
                  </a:cubicBezTo>
                  <a:cubicBezTo>
                    <a:pt x="17519" y="18099"/>
                    <a:pt x="17555" y="17897"/>
                    <a:pt x="17474" y="17730"/>
                  </a:cubicBezTo>
                  <a:cubicBezTo>
                    <a:pt x="16779" y="16270"/>
                    <a:pt x="15336" y="15275"/>
                    <a:pt x="13745" y="15073"/>
                  </a:cubicBezTo>
                  <a:cubicBezTo>
                    <a:pt x="13734" y="15071"/>
                    <a:pt x="13723" y="15070"/>
                    <a:pt x="13712" y="15070"/>
                  </a:cubicBezTo>
                  <a:cubicBezTo>
                    <a:pt x="13681" y="15070"/>
                    <a:pt x="13652" y="15077"/>
                    <a:pt x="13624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1" y="14458"/>
                    <a:pt x="13383" y="14456"/>
                    <a:pt x="13383" y="14456"/>
                  </a:cubicBezTo>
                  <a:cubicBezTo>
                    <a:pt x="12995" y="13596"/>
                    <a:pt x="13481" y="12694"/>
                    <a:pt x="13481" y="12694"/>
                  </a:cubicBezTo>
                  <a:lnTo>
                    <a:pt x="13481" y="12694"/>
                  </a:lnTo>
                  <a:lnTo>
                    <a:pt x="13478" y="12696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0"/>
                    <a:pt x="14412" y="10970"/>
                  </a:cubicBezTo>
                  <a:cubicBezTo>
                    <a:pt x="14431" y="10970"/>
                    <a:pt x="14450" y="10970"/>
                    <a:pt x="14466" y="10967"/>
                  </a:cubicBezTo>
                  <a:cubicBezTo>
                    <a:pt x="16231" y="11303"/>
                    <a:pt x="17643" y="12703"/>
                    <a:pt x="18019" y="14477"/>
                  </a:cubicBezTo>
                  <a:cubicBezTo>
                    <a:pt x="18056" y="14652"/>
                    <a:pt x="18185" y="14727"/>
                    <a:pt x="18321" y="14727"/>
                  </a:cubicBezTo>
                  <a:cubicBezTo>
                    <a:pt x="18522" y="14727"/>
                    <a:pt x="18737" y="14561"/>
                    <a:pt x="18681" y="14303"/>
                  </a:cubicBezTo>
                  <a:cubicBezTo>
                    <a:pt x="18443" y="13170"/>
                    <a:pt x="17814" y="12108"/>
                    <a:pt x="16910" y="11377"/>
                  </a:cubicBezTo>
                  <a:cubicBezTo>
                    <a:pt x="16876" y="11348"/>
                    <a:pt x="16841" y="11325"/>
                    <a:pt x="16805" y="11296"/>
                  </a:cubicBezTo>
                  <a:cubicBezTo>
                    <a:pt x="17537" y="10606"/>
                    <a:pt x="18509" y="10233"/>
                    <a:pt x="19507" y="10233"/>
                  </a:cubicBezTo>
                  <a:cubicBezTo>
                    <a:pt x="19655" y="10233"/>
                    <a:pt x="19804" y="10241"/>
                    <a:pt x="19953" y="10258"/>
                  </a:cubicBezTo>
                  <a:cubicBezTo>
                    <a:pt x="19962" y="10259"/>
                    <a:pt x="19972" y="10259"/>
                    <a:pt x="19981" y="10259"/>
                  </a:cubicBezTo>
                  <a:cubicBezTo>
                    <a:pt x="20152" y="10259"/>
                    <a:pt x="20296" y="10080"/>
                    <a:pt x="20296" y="9917"/>
                  </a:cubicBezTo>
                  <a:cubicBezTo>
                    <a:pt x="20298" y="9715"/>
                    <a:pt x="20141" y="9593"/>
                    <a:pt x="19955" y="9572"/>
                  </a:cubicBezTo>
                  <a:cubicBezTo>
                    <a:pt x="19795" y="9554"/>
                    <a:pt x="19634" y="9545"/>
                    <a:pt x="19474" y="9545"/>
                  </a:cubicBezTo>
                  <a:cubicBezTo>
                    <a:pt x="18270" y="9545"/>
                    <a:pt x="17080" y="10041"/>
                    <a:pt x="16229" y="10898"/>
                  </a:cubicBezTo>
                  <a:cubicBezTo>
                    <a:pt x="16226" y="10901"/>
                    <a:pt x="16226" y="10903"/>
                    <a:pt x="16221" y="10905"/>
                  </a:cubicBezTo>
                  <a:cubicBezTo>
                    <a:pt x="15771" y="10646"/>
                    <a:pt x="15286" y="10455"/>
                    <a:pt x="14778" y="10339"/>
                  </a:cubicBezTo>
                  <a:cubicBezTo>
                    <a:pt x="14781" y="10336"/>
                    <a:pt x="14783" y="10334"/>
                    <a:pt x="14786" y="10332"/>
                  </a:cubicBezTo>
                  <a:cubicBezTo>
                    <a:pt x="14626" y="10267"/>
                    <a:pt x="14262" y="10203"/>
                    <a:pt x="13976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3" y="7639"/>
                    <a:pt x="12588" y="7150"/>
                    <a:pt x="12064" y="6777"/>
                  </a:cubicBezTo>
                  <a:lnTo>
                    <a:pt x="12064" y="6777"/>
                  </a:lnTo>
                  <a:cubicBezTo>
                    <a:pt x="11808" y="6513"/>
                    <a:pt x="11554" y="6211"/>
                    <a:pt x="11523" y="5855"/>
                  </a:cubicBezTo>
                  <a:cubicBezTo>
                    <a:pt x="11604" y="5622"/>
                    <a:pt x="11664" y="5383"/>
                    <a:pt x="11699" y="5138"/>
                  </a:cubicBezTo>
                  <a:cubicBezTo>
                    <a:pt x="13162" y="4638"/>
                    <a:pt x="14324" y="3386"/>
                    <a:pt x="14681" y="1874"/>
                  </a:cubicBezTo>
                  <a:cubicBezTo>
                    <a:pt x="14742" y="1616"/>
                    <a:pt x="14528" y="1449"/>
                    <a:pt x="14326" y="1449"/>
                  </a:cubicBezTo>
                  <a:cubicBezTo>
                    <a:pt x="14190" y="1449"/>
                    <a:pt x="14060" y="1524"/>
                    <a:pt x="14019" y="1695"/>
                  </a:cubicBezTo>
                  <a:cubicBezTo>
                    <a:pt x="13735" y="2893"/>
                    <a:pt x="12873" y="3909"/>
                    <a:pt x="11749" y="4388"/>
                  </a:cubicBezTo>
                  <a:cubicBezTo>
                    <a:pt x="11745" y="4131"/>
                    <a:pt x="11723" y="3874"/>
                    <a:pt x="11683" y="3624"/>
                  </a:cubicBezTo>
                  <a:cubicBezTo>
                    <a:pt x="11480" y="2369"/>
                    <a:pt x="10823" y="1235"/>
                    <a:pt x="10176" y="164"/>
                  </a:cubicBezTo>
                  <a:cubicBezTo>
                    <a:pt x="10105" y="48"/>
                    <a:pt x="10001" y="0"/>
                    <a:pt x="9896" y="0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1789044" y="3273222"/>
              <a:ext cx="54674" cy="47893"/>
            </a:xfrm>
            <a:custGeom>
              <a:rect b="b" l="l" r="r" t="t"/>
              <a:pathLst>
                <a:path extrusionOk="0" h="3263" w="3725">
                  <a:moveTo>
                    <a:pt x="1861" y="1"/>
                  </a:moveTo>
                  <a:cubicBezTo>
                    <a:pt x="1585" y="1"/>
                    <a:pt x="1304" y="72"/>
                    <a:pt x="1048" y="221"/>
                  </a:cubicBezTo>
                  <a:cubicBezTo>
                    <a:pt x="267" y="671"/>
                    <a:pt x="0" y="1666"/>
                    <a:pt x="450" y="2447"/>
                  </a:cubicBezTo>
                  <a:cubicBezTo>
                    <a:pt x="752" y="2970"/>
                    <a:pt x="1301" y="3263"/>
                    <a:pt x="1865" y="3263"/>
                  </a:cubicBezTo>
                  <a:cubicBezTo>
                    <a:pt x="2141" y="3263"/>
                    <a:pt x="2421" y="3193"/>
                    <a:pt x="2677" y="3045"/>
                  </a:cubicBezTo>
                  <a:cubicBezTo>
                    <a:pt x="3458" y="2592"/>
                    <a:pt x="3724" y="1597"/>
                    <a:pt x="3274" y="816"/>
                  </a:cubicBezTo>
                  <a:cubicBezTo>
                    <a:pt x="2972" y="294"/>
                    <a:pt x="2424" y="1"/>
                    <a:pt x="18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2992121" y="1131793"/>
              <a:ext cx="297924" cy="307435"/>
            </a:xfrm>
            <a:custGeom>
              <a:rect b="b" l="l" r="r" t="t"/>
              <a:pathLst>
                <a:path extrusionOk="0" h="20946" w="20298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3100250" y="1264459"/>
              <a:ext cx="54688" cy="47893"/>
            </a:xfrm>
            <a:custGeom>
              <a:rect b="b" l="l" r="r" t="t"/>
              <a:pathLst>
                <a:path extrusionOk="0" h="3263" w="3726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2934879" y="1444684"/>
              <a:ext cx="263388" cy="164740"/>
            </a:xfrm>
            <a:custGeom>
              <a:rect b="b" l="l" r="r" t="t"/>
              <a:pathLst>
                <a:path extrusionOk="0" h="11224" w="17945">
                  <a:moveTo>
                    <a:pt x="6" y="1"/>
                  </a:moveTo>
                  <a:cubicBezTo>
                    <a:pt x="4" y="1"/>
                    <a:pt x="3" y="1"/>
                    <a:pt x="2" y="2"/>
                  </a:cubicBezTo>
                  <a:cubicBezTo>
                    <a:pt x="0" y="10"/>
                    <a:pt x="62" y="52"/>
                    <a:pt x="179" y="129"/>
                  </a:cubicBezTo>
                  <a:cubicBezTo>
                    <a:pt x="319" y="219"/>
                    <a:pt x="488" y="329"/>
                    <a:pt x="695" y="462"/>
                  </a:cubicBezTo>
                  <a:cubicBezTo>
                    <a:pt x="1176" y="772"/>
                    <a:pt x="1819" y="1184"/>
                    <a:pt x="2603" y="1686"/>
                  </a:cubicBezTo>
                  <a:cubicBezTo>
                    <a:pt x="4251" y="2727"/>
                    <a:pt x="6472" y="4131"/>
                    <a:pt x="8927" y="5684"/>
                  </a:cubicBezTo>
                  <a:cubicBezTo>
                    <a:pt x="11392" y="7220"/>
                    <a:pt x="13623" y="8608"/>
                    <a:pt x="15276" y="9639"/>
                  </a:cubicBezTo>
                  <a:cubicBezTo>
                    <a:pt x="16071" y="10123"/>
                    <a:pt x="16726" y="10520"/>
                    <a:pt x="17214" y="10818"/>
                  </a:cubicBezTo>
                  <a:cubicBezTo>
                    <a:pt x="17426" y="10942"/>
                    <a:pt x="17602" y="11044"/>
                    <a:pt x="17747" y="11127"/>
                  </a:cubicBezTo>
                  <a:cubicBezTo>
                    <a:pt x="17858" y="11190"/>
                    <a:pt x="17925" y="11224"/>
                    <a:pt x="17938" y="11224"/>
                  </a:cubicBezTo>
                  <a:cubicBezTo>
                    <a:pt x="17939" y="11224"/>
                    <a:pt x="17940" y="11223"/>
                    <a:pt x="17940" y="11223"/>
                  </a:cubicBezTo>
                  <a:cubicBezTo>
                    <a:pt x="17945" y="11216"/>
                    <a:pt x="17885" y="11170"/>
                    <a:pt x="17771" y="11089"/>
                  </a:cubicBezTo>
                  <a:cubicBezTo>
                    <a:pt x="17631" y="10994"/>
                    <a:pt x="17464" y="10880"/>
                    <a:pt x="17261" y="10742"/>
                  </a:cubicBezTo>
                  <a:cubicBezTo>
                    <a:pt x="16783" y="10430"/>
                    <a:pt x="16140" y="10011"/>
                    <a:pt x="15361" y="9501"/>
                  </a:cubicBezTo>
                  <a:cubicBezTo>
                    <a:pt x="13754" y="8463"/>
                    <a:pt x="11523" y="7044"/>
                    <a:pt x="9049" y="5489"/>
                  </a:cubicBezTo>
                  <a:cubicBezTo>
                    <a:pt x="6575" y="3934"/>
                    <a:pt x="4327" y="2541"/>
                    <a:pt x="2688" y="1548"/>
                  </a:cubicBezTo>
                  <a:cubicBezTo>
                    <a:pt x="1872" y="1050"/>
                    <a:pt x="1205" y="653"/>
                    <a:pt x="741" y="386"/>
                  </a:cubicBezTo>
                  <a:cubicBezTo>
                    <a:pt x="507" y="253"/>
                    <a:pt x="329" y="150"/>
                    <a:pt x="200" y="86"/>
                  </a:cubicBezTo>
                  <a:cubicBezTo>
                    <a:pt x="87" y="31"/>
                    <a:pt x="22" y="1"/>
                    <a:pt x="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3716700" y="1603243"/>
              <a:ext cx="296530" cy="10113"/>
            </a:xfrm>
            <a:custGeom>
              <a:rect b="b" l="l" r="r" t="t"/>
              <a:pathLst>
                <a:path extrusionOk="0" h="689" w="20203">
                  <a:moveTo>
                    <a:pt x="19621" y="1"/>
                  </a:moveTo>
                  <a:cubicBezTo>
                    <a:pt x="18230" y="1"/>
                    <a:pt x="14490" y="90"/>
                    <a:pt x="10097" y="230"/>
                  </a:cubicBezTo>
                  <a:cubicBezTo>
                    <a:pt x="4520" y="409"/>
                    <a:pt x="1" y="604"/>
                    <a:pt x="3" y="668"/>
                  </a:cubicBezTo>
                  <a:cubicBezTo>
                    <a:pt x="4" y="682"/>
                    <a:pt x="213" y="689"/>
                    <a:pt x="597" y="689"/>
                  </a:cubicBezTo>
                  <a:cubicBezTo>
                    <a:pt x="1999" y="689"/>
                    <a:pt x="5727" y="601"/>
                    <a:pt x="10107" y="461"/>
                  </a:cubicBezTo>
                  <a:cubicBezTo>
                    <a:pt x="15681" y="283"/>
                    <a:pt x="20203" y="85"/>
                    <a:pt x="20201" y="21"/>
                  </a:cubicBezTo>
                  <a:cubicBezTo>
                    <a:pt x="20200" y="7"/>
                    <a:pt x="19996" y="1"/>
                    <a:pt x="19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3196504" y="1458247"/>
              <a:ext cx="515400" cy="595026"/>
            </a:xfrm>
            <a:custGeom>
              <a:rect b="b" l="l" r="r" t="t"/>
              <a:pathLst>
                <a:path extrusionOk="0" h="40540" w="35115">
                  <a:moveTo>
                    <a:pt x="17572" y="0"/>
                  </a:moveTo>
                  <a:lnTo>
                    <a:pt x="17517" y="31"/>
                  </a:lnTo>
                  <a:cubicBezTo>
                    <a:pt x="12081" y="3167"/>
                    <a:pt x="6192" y="6565"/>
                    <a:pt x="58" y="10103"/>
                  </a:cubicBezTo>
                  <a:lnTo>
                    <a:pt x="1" y="10137"/>
                  </a:lnTo>
                  <a:lnTo>
                    <a:pt x="1" y="10208"/>
                  </a:lnTo>
                  <a:cubicBezTo>
                    <a:pt x="1" y="17311"/>
                    <a:pt x="3" y="24131"/>
                    <a:pt x="6" y="30363"/>
                  </a:cubicBezTo>
                  <a:lnTo>
                    <a:pt x="6" y="30425"/>
                  </a:lnTo>
                  <a:lnTo>
                    <a:pt x="60" y="30456"/>
                  </a:lnTo>
                  <a:cubicBezTo>
                    <a:pt x="6616" y="34232"/>
                    <a:pt x="12569" y="37659"/>
                    <a:pt x="17529" y="40514"/>
                  </a:cubicBezTo>
                  <a:lnTo>
                    <a:pt x="17572" y="40540"/>
                  </a:lnTo>
                  <a:lnTo>
                    <a:pt x="17615" y="40514"/>
                  </a:lnTo>
                  <a:cubicBezTo>
                    <a:pt x="22991" y="37390"/>
                    <a:pt x="27354" y="34856"/>
                    <a:pt x="30376" y="33099"/>
                  </a:cubicBezTo>
                  <a:cubicBezTo>
                    <a:pt x="31873" y="32222"/>
                    <a:pt x="33038" y="31541"/>
                    <a:pt x="33838" y="31075"/>
                  </a:cubicBezTo>
                  <a:cubicBezTo>
                    <a:pt x="34226" y="30846"/>
                    <a:pt x="34524" y="30670"/>
                    <a:pt x="34733" y="30546"/>
                  </a:cubicBezTo>
                  <a:cubicBezTo>
                    <a:pt x="34933" y="30427"/>
                    <a:pt x="35031" y="30363"/>
                    <a:pt x="35031" y="30363"/>
                  </a:cubicBezTo>
                  <a:lnTo>
                    <a:pt x="35028" y="30363"/>
                  </a:lnTo>
                  <a:cubicBezTo>
                    <a:pt x="35028" y="30363"/>
                    <a:pt x="34916" y="30417"/>
                    <a:pt x="34709" y="30534"/>
                  </a:cubicBezTo>
                  <a:cubicBezTo>
                    <a:pt x="34497" y="30653"/>
                    <a:pt x="34193" y="30825"/>
                    <a:pt x="33795" y="31048"/>
                  </a:cubicBezTo>
                  <a:cubicBezTo>
                    <a:pt x="32988" y="31508"/>
                    <a:pt x="31811" y="32180"/>
                    <a:pt x="30299" y="33042"/>
                  </a:cubicBezTo>
                  <a:cubicBezTo>
                    <a:pt x="27283" y="34773"/>
                    <a:pt x="22934" y="37267"/>
                    <a:pt x="17572" y="40341"/>
                  </a:cubicBezTo>
                  <a:lnTo>
                    <a:pt x="17572" y="40341"/>
                  </a:lnTo>
                  <a:cubicBezTo>
                    <a:pt x="12639" y="37487"/>
                    <a:pt x="6730" y="34067"/>
                    <a:pt x="225" y="30299"/>
                  </a:cubicBezTo>
                  <a:lnTo>
                    <a:pt x="225" y="30299"/>
                  </a:lnTo>
                  <a:cubicBezTo>
                    <a:pt x="227" y="24103"/>
                    <a:pt x="227" y="17327"/>
                    <a:pt x="229" y="10270"/>
                  </a:cubicBezTo>
                  <a:lnTo>
                    <a:pt x="229" y="10270"/>
                  </a:lnTo>
                  <a:cubicBezTo>
                    <a:pt x="6322" y="6751"/>
                    <a:pt x="12170" y="3373"/>
                    <a:pt x="17572" y="251"/>
                  </a:cubicBezTo>
                  <a:lnTo>
                    <a:pt x="17572" y="251"/>
                  </a:lnTo>
                  <a:cubicBezTo>
                    <a:pt x="24089" y="4004"/>
                    <a:pt x="29975" y="7394"/>
                    <a:pt x="34943" y="10255"/>
                  </a:cubicBezTo>
                  <a:lnTo>
                    <a:pt x="34943" y="10255"/>
                  </a:lnTo>
                  <a:cubicBezTo>
                    <a:pt x="34962" y="16437"/>
                    <a:pt x="34976" y="21450"/>
                    <a:pt x="34986" y="24929"/>
                  </a:cubicBezTo>
                  <a:cubicBezTo>
                    <a:pt x="34995" y="26667"/>
                    <a:pt x="35002" y="28022"/>
                    <a:pt x="35007" y="28948"/>
                  </a:cubicBezTo>
                  <a:cubicBezTo>
                    <a:pt x="35012" y="29405"/>
                    <a:pt x="35016" y="29755"/>
                    <a:pt x="35019" y="30001"/>
                  </a:cubicBezTo>
                  <a:cubicBezTo>
                    <a:pt x="35021" y="30236"/>
                    <a:pt x="35028" y="30363"/>
                    <a:pt x="35028" y="30363"/>
                  </a:cubicBezTo>
                  <a:cubicBezTo>
                    <a:pt x="35028" y="30363"/>
                    <a:pt x="35036" y="30246"/>
                    <a:pt x="35040" y="30013"/>
                  </a:cubicBezTo>
                  <a:cubicBezTo>
                    <a:pt x="35043" y="29770"/>
                    <a:pt x="35047" y="29425"/>
                    <a:pt x="35052" y="28972"/>
                  </a:cubicBezTo>
                  <a:cubicBezTo>
                    <a:pt x="35057" y="28048"/>
                    <a:pt x="35064" y="26698"/>
                    <a:pt x="35074" y="24965"/>
                  </a:cubicBezTo>
                  <a:cubicBezTo>
                    <a:pt x="35083" y="21467"/>
                    <a:pt x="35097" y="16423"/>
                    <a:pt x="35114" y="10203"/>
                  </a:cubicBezTo>
                  <a:lnTo>
                    <a:pt x="35114" y="10156"/>
                  </a:lnTo>
                  <a:lnTo>
                    <a:pt x="35071" y="10130"/>
                  </a:lnTo>
                  <a:cubicBezTo>
                    <a:pt x="30087" y="7244"/>
                    <a:pt x="24175" y="3822"/>
                    <a:pt x="17627" y="31"/>
                  </a:cubicBezTo>
                  <a:lnTo>
                    <a:pt x="1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2"/>
            <p:cNvSpPr/>
            <p:nvPr/>
          </p:nvSpPr>
          <p:spPr>
            <a:xfrm>
              <a:off x="2917677" y="1425939"/>
              <a:ext cx="52267" cy="52267"/>
            </a:xfrm>
            <a:custGeom>
              <a:rect b="b" l="l" r="r" t="t"/>
              <a:pathLst>
                <a:path extrusionOk="0" h="3561" w="3561">
                  <a:moveTo>
                    <a:pt x="1779" y="1"/>
                  </a:moveTo>
                  <a:cubicBezTo>
                    <a:pt x="796" y="1"/>
                    <a:pt x="1" y="796"/>
                    <a:pt x="1" y="1780"/>
                  </a:cubicBezTo>
                  <a:cubicBezTo>
                    <a:pt x="1" y="2763"/>
                    <a:pt x="796" y="3561"/>
                    <a:pt x="1779" y="3561"/>
                  </a:cubicBezTo>
                  <a:cubicBezTo>
                    <a:pt x="2763" y="3561"/>
                    <a:pt x="3560" y="2763"/>
                    <a:pt x="3560" y="1780"/>
                  </a:cubicBezTo>
                  <a:cubicBezTo>
                    <a:pt x="3560" y="796"/>
                    <a:pt x="2763" y="1"/>
                    <a:pt x="1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2"/>
            <p:cNvSpPr/>
            <p:nvPr/>
          </p:nvSpPr>
          <p:spPr>
            <a:xfrm>
              <a:off x="3157814" y="1569041"/>
              <a:ext cx="80785" cy="80741"/>
            </a:xfrm>
            <a:custGeom>
              <a:rect b="b" l="l" r="r" t="t"/>
              <a:pathLst>
                <a:path extrusionOk="0" h="5501" w="5504">
                  <a:moveTo>
                    <a:pt x="2751" y="0"/>
                  </a:moveTo>
                  <a:cubicBezTo>
                    <a:pt x="1232" y="0"/>
                    <a:pt x="1" y="1231"/>
                    <a:pt x="1" y="2751"/>
                  </a:cubicBezTo>
                  <a:cubicBezTo>
                    <a:pt x="1" y="4270"/>
                    <a:pt x="1232" y="5501"/>
                    <a:pt x="2751" y="5501"/>
                  </a:cubicBezTo>
                  <a:cubicBezTo>
                    <a:pt x="4270" y="5501"/>
                    <a:pt x="5504" y="4270"/>
                    <a:pt x="5504" y="2751"/>
                  </a:cubicBezTo>
                  <a:cubicBezTo>
                    <a:pt x="5504" y="1231"/>
                    <a:pt x="4270" y="0"/>
                    <a:pt x="2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2"/>
            <p:cNvSpPr/>
            <p:nvPr/>
          </p:nvSpPr>
          <p:spPr>
            <a:xfrm>
              <a:off x="3666695" y="1569041"/>
              <a:ext cx="80785" cy="80741"/>
            </a:xfrm>
            <a:custGeom>
              <a:rect b="b" l="l" r="r" t="t"/>
              <a:pathLst>
                <a:path extrusionOk="0" h="5501" w="5504">
                  <a:moveTo>
                    <a:pt x="2753" y="0"/>
                  </a:moveTo>
                  <a:cubicBezTo>
                    <a:pt x="1234" y="0"/>
                    <a:pt x="0" y="1231"/>
                    <a:pt x="0" y="2751"/>
                  </a:cubicBezTo>
                  <a:cubicBezTo>
                    <a:pt x="0" y="4270"/>
                    <a:pt x="1234" y="5501"/>
                    <a:pt x="2753" y="5501"/>
                  </a:cubicBezTo>
                  <a:cubicBezTo>
                    <a:pt x="4272" y="5501"/>
                    <a:pt x="5503" y="4270"/>
                    <a:pt x="5503" y="2751"/>
                  </a:cubicBezTo>
                  <a:cubicBezTo>
                    <a:pt x="5503" y="1231"/>
                    <a:pt x="4272" y="0"/>
                    <a:pt x="2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2"/>
            <p:cNvSpPr/>
            <p:nvPr/>
          </p:nvSpPr>
          <p:spPr>
            <a:xfrm>
              <a:off x="3666695" y="1873727"/>
              <a:ext cx="80785" cy="80785"/>
            </a:xfrm>
            <a:custGeom>
              <a:rect b="b" l="l" r="r" t="t"/>
              <a:pathLst>
                <a:path extrusionOk="0" h="5504" w="5504">
                  <a:moveTo>
                    <a:pt x="2753" y="0"/>
                  </a:moveTo>
                  <a:cubicBezTo>
                    <a:pt x="1234" y="0"/>
                    <a:pt x="0" y="1231"/>
                    <a:pt x="0" y="2751"/>
                  </a:cubicBezTo>
                  <a:cubicBezTo>
                    <a:pt x="0" y="4270"/>
                    <a:pt x="1234" y="5503"/>
                    <a:pt x="2753" y="5503"/>
                  </a:cubicBezTo>
                  <a:cubicBezTo>
                    <a:pt x="4272" y="5503"/>
                    <a:pt x="5503" y="4270"/>
                    <a:pt x="5503" y="2751"/>
                  </a:cubicBezTo>
                  <a:cubicBezTo>
                    <a:pt x="5503" y="1231"/>
                    <a:pt x="4272" y="0"/>
                    <a:pt x="2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2"/>
            <p:cNvSpPr/>
            <p:nvPr/>
          </p:nvSpPr>
          <p:spPr>
            <a:xfrm>
              <a:off x="3982993" y="1570186"/>
              <a:ext cx="60369" cy="60413"/>
            </a:xfrm>
            <a:custGeom>
              <a:rect b="b" l="l" r="r" t="t"/>
              <a:pathLst>
                <a:path extrusionOk="0" h="4116" w="4113">
                  <a:moveTo>
                    <a:pt x="2058" y="1"/>
                  </a:moveTo>
                  <a:cubicBezTo>
                    <a:pt x="922" y="1"/>
                    <a:pt x="0" y="923"/>
                    <a:pt x="0" y="2058"/>
                  </a:cubicBezTo>
                  <a:cubicBezTo>
                    <a:pt x="0" y="3194"/>
                    <a:pt x="922" y="4116"/>
                    <a:pt x="2058" y="4116"/>
                  </a:cubicBezTo>
                  <a:cubicBezTo>
                    <a:pt x="3193" y="4116"/>
                    <a:pt x="4113" y="3194"/>
                    <a:pt x="4113" y="2058"/>
                  </a:cubicBezTo>
                  <a:cubicBezTo>
                    <a:pt x="4113" y="923"/>
                    <a:pt x="3193" y="1"/>
                    <a:pt x="2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2"/>
            <p:cNvSpPr/>
            <p:nvPr/>
          </p:nvSpPr>
          <p:spPr>
            <a:xfrm>
              <a:off x="3413656" y="2013718"/>
              <a:ext cx="80741" cy="80770"/>
            </a:xfrm>
            <a:custGeom>
              <a:rect b="b" l="l" r="r" t="t"/>
              <a:pathLst>
                <a:path extrusionOk="0" h="5503" w="5501">
                  <a:moveTo>
                    <a:pt x="2751" y="0"/>
                  </a:moveTo>
                  <a:cubicBezTo>
                    <a:pt x="1231" y="0"/>
                    <a:pt x="0" y="1234"/>
                    <a:pt x="0" y="2753"/>
                  </a:cubicBezTo>
                  <a:cubicBezTo>
                    <a:pt x="0" y="4272"/>
                    <a:pt x="1231" y="5503"/>
                    <a:pt x="2751" y="5503"/>
                  </a:cubicBezTo>
                  <a:cubicBezTo>
                    <a:pt x="4270" y="5503"/>
                    <a:pt x="5501" y="4272"/>
                    <a:pt x="5501" y="2753"/>
                  </a:cubicBezTo>
                  <a:cubicBezTo>
                    <a:pt x="5501" y="1234"/>
                    <a:pt x="4270" y="0"/>
                    <a:pt x="2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2"/>
            <p:cNvSpPr/>
            <p:nvPr/>
          </p:nvSpPr>
          <p:spPr>
            <a:xfrm>
              <a:off x="3163274" y="1859357"/>
              <a:ext cx="80785" cy="80785"/>
            </a:xfrm>
            <a:custGeom>
              <a:rect b="b" l="l" r="r" t="t"/>
              <a:pathLst>
                <a:path extrusionOk="0" h="5504" w="5504">
                  <a:moveTo>
                    <a:pt x="2753" y="1"/>
                  </a:moveTo>
                  <a:cubicBezTo>
                    <a:pt x="1234" y="1"/>
                    <a:pt x="0" y="1232"/>
                    <a:pt x="0" y="2753"/>
                  </a:cubicBezTo>
                  <a:cubicBezTo>
                    <a:pt x="0" y="4273"/>
                    <a:pt x="1234" y="5504"/>
                    <a:pt x="2753" y="5504"/>
                  </a:cubicBezTo>
                  <a:cubicBezTo>
                    <a:pt x="4272" y="5504"/>
                    <a:pt x="5503" y="4273"/>
                    <a:pt x="5503" y="2753"/>
                  </a:cubicBezTo>
                  <a:cubicBezTo>
                    <a:pt x="5503" y="1232"/>
                    <a:pt x="4272" y="1"/>
                    <a:pt x="275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2"/>
            <p:cNvSpPr/>
            <p:nvPr/>
          </p:nvSpPr>
          <p:spPr>
            <a:xfrm>
              <a:off x="3452727" y="1166214"/>
              <a:ext cx="3405" cy="285830"/>
            </a:xfrm>
            <a:custGeom>
              <a:rect b="b" l="l" r="r" t="t"/>
              <a:pathLst>
                <a:path extrusionOk="0" h="19474" w="232">
                  <a:moveTo>
                    <a:pt x="115" y="0"/>
                  </a:moveTo>
                  <a:cubicBezTo>
                    <a:pt x="53" y="0"/>
                    <a:pt x="0" y="4358"/>
                    <a:pt x="0" y="9737"/>
                  </a:cubicBezTo>
                  <a:cubicBezTo>
                    <a:pt x="0" y="15114"/>
                    <a:pt x="53" y="19474"/>
                    <a:pt x="115" y="19474"/>
                  </a:cubicBezTo>
                  <a:cubicBezTo>
                    <a:pt x="179" y="19474"/>
                    <a:pt x="231" y="15114"/>
                    <a:pt x="231" y="9737"/>
                  </a:cubicBezTo>
                  <a:cubicBezTo>
                    <a:pt x="231" y="4358"/>
                    <a:pt x="179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2"/>
            <p:cNvSpPr/>
            <p:nvPr/>
          </p:nvSpPr>
          <p:spPr>
            <a:xfrm>
              <a:off x="3414038" y="1419686"/>
              <a:ext cx="80785" cy="80785"/>
            </a:xfrm>
            <a:custGeom>
              <a:rect b="b" l="l" r="r" t="t"/>
              <a:pathLst>
                <a:path extrusionOk="0" h="5504" w="5504">
                  <a:moveTo>
                    <a:pt x="2751" y="1"/>
                  </a:moveTo>
                  <a:cubicBezTo>
                    <a:pt x="1232" y="1"/>
                    <a:pt x="0" y="1234"/>
                    <a:pt x="0" y="2753"/>
                  </a:cubicBezTo>
                  <a:cubicBezTo>
                    <a:pt x="0" y="4272"/>
                    <a:pt x="1232" y="5503"/>
                    <a:pt x="2751" y="5503"/>
                  </a:cubicBezTo>
                  <a:cubicBezTo>
                    <a:pt x="4270" y="5503"/>
                    <a:pt x="5503" y="4272"/>
                    <a:pt x="5503" y="2753"/>
                  </a:cubicBezTo>
                  <a:cubicBezTo>
                    <a:pt x="5503" y="1234"/>
                    <a:pt x="4270" y="1"/>
                    <a:pt x="2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2"/>
            <p:cNvSpPr/>
            <p:nvPr/>
          </p:nvSpPr>
          <p:spPr>
            <a:xfrm>
              <a:off x="3421553" y="1122105"/>
              <a:ext cx="65755" cy="65755"/>
            </a:xfrm>
            <a:custGeom>
              <a:rect b="b" l="l" r="r" t="t"/>
              <a:pathLst>
                <a:path extrusionOk="0" h="4480" w="4480">
                  <a:moveTo>
                    <a:pt x="2239" y="0"/>
                  </a:moveTo>
                  <a:cubicBezTo>
                    <a:pt x="1003" y="0"/>
                    <a:pt x="0" y="1002"/>
                    <a:pt x="0" y="2238"/>
                  </a:cubicBezTo>
                  <a:cubicBezTo>
                    <a:pt x="0" y="3477"/>
                    <a:pt x="1003" y="4479"/>
                    <a:pt x="2239" y="4479"/>
                  </a:cubicBezTo>
                  <a:cubicBezTo>
                    <a:pt x="3477" y="4479"/>
                    <a:pt x="4479" y="3477"/>
                    <a:pt x="4479" y="2238"/>
                  </a:cubicBezTo>
                  <a:cubicBezTo>
                    <a:pt x="4479" y="1002"/>
                    <a:pt x="3477" y="0"/>
                    <a:pt x="2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2"/>
            <p:cNvSpPr/>
            <p:nvPr/>
          </p:nvSpPr>
          <p:spPr>
            <a:xfrm>
              <a:off x="1538691" y="1795827"/>
              <a:ext cx="143384" cy="97253"/>
            </a:xfrm>
            <a:custGeom>
              <a:rect b="b" l="l" r="r" t="t"/>
              <a:pathLst>
                <a:path extrusionOk="0" h="6626" w="9769">
                  <a:moveTo>
                    <a:pt x="40" y="1"/>
                  </a:moveTo>
                  <a:cubicBezTo>
                    <a:pt x="38" y="1"/>
                    <a:pt x="37" y="1"/>
                    <a:pt x="36" y="2"/>
                  </a:cubicBezTo>
                  <a:cubicBezTo>
                    <a:pt x="0" y="57"/>
                    <a:pt x="2141" y="1581"/>
                    <a:pt x="4820" y="3410"/>
                  </a:cubicBezTo>
                  <a:cubicBezTo>
                    <a:pt x="7449" y="5206"/>
                    <a:pt x="9619" y="6626"/>
                    <a:pt x="9729" y="6626"/>
                  </a:cubicBezTo>
                  <a:cubicBezTo>
                    <a:pt x="9731" y="6626"/>
                    <a:pt x="9732" y="6625"/>
                    <a:pt x="9732" y="6624"/>
                  </a:cubicBezTo>
                  <a:cubicBezTo>
                    <a:pt x="9768" y="6572"/>
                    <a:pt x="7627" y="5048"/>
                    <a:pt x="4951" y="3219"/>
                  </a:cubicBezTo>
                  <a:cubicBezTo>
                    <a:pt x="2319" y="1423"/>
                    <a:pt x="152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2"/>
            <p:cNvSpPr/>
            <p:nvPr/>
          </p:nvSpPr>
          <p:spPr>
            <a:xfrm>
              <a:off x="2189986" y="2197759"/>
              <a:ext cx="262346" cy="140023"/>
            </a:xfrm>
            <a:custGeom>
              <a:rect b="b" l="l" r="r" t="t"/>
              <a:pathLst>
                <a:path extrusionOk="0" h="9540" w="17874">
                  <a:moveTo>
                    <a:pt x="32" y="0"/>
                  </a:moveTo>
                  <a:cubicBezTo>
                    <a:pt x="30" y="0"/>
                    <a:pt x="29" y="1"/>
                    <a:pt x="29" y="1"/>
                  </a:cubicBezTo>
                  <a:cubicBezTo>
                    <a:pt x="0" y="56"/>
                    <a:pt x="3963" y="2237"/>
                    <a:pt x="8882" y="4871"/>
                  </a:cubicBezTo>
                  <a:cubicBezTo>
                    <a:pt x="13736" y="7469"/>
                    <a:pt x="17707" y="9539"/>
                    <a:pt x="17842" y="9539"/>
                  </a:cubicBezTo>
                  <a:cubicBezTo>
                    <a:pt x="17844" y="9539"/>
                    <a:pt x="17845" y="9539"/>
                    <a:pt x="17845" y="9538"/>
                  </a:cubicBezTo>
                  <a:cubicBezTo>
                    <a:pt x="17874" y="9483"/>
                    <a:pt x="13911" y="7302"/>
                    <a:pt x="8992" y="4669"/>
                  </a:cubicBezTo>
                  <a:cubicBezTo>
                    <a:pt x="4138" y="2070"/>
                    <a:pt x="167" y="0"/>
                    <a:pt x="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2"/>
            <p:cNvSpPr/>
            <p:nvPr/>
          </p:nvSpPr>
          <p:spPr>
            <a:xfrm>
              <a:off x="1679814" y="1741883"/>
              <a:ext cx="515430" cy="595041"/>
            </a:xfrm>
            <a:custGeom>
              <a:rect b="b" l="l" r="r" t="t"/>
              <a:pathLst>
                <a:path extrusionOk="0" h="40541" w="35117">
                  <a:moveTo>
                    <a:pt x="17574" y="0"/>
                  </a:moveTo>
                  <a:lnTo>
                    <a:pt x="17519" y="31"/>
                  </a:lnTo>
                  <a:cubicBezTo>
                    <a:pt x="12083" y="3170"/>
                    <a:pt x="6194" y="6565"/>
                    <a:pt x="60" y="10106"/>
                  </a:cubicBezTo>
                  <a:lnTo>
                    <a:pt x="1" y="10140"/>
                  </a:lnTo>
                  <a:lnTo>
                    <a:pt x="1" y="10209"/>
                  </a:lnTo>
                  <a:cubicBezTo>
                    <a:pt x="3" y="17312"/>
                    <a:pt x="6" y="24132"/>
                    <a:pt x="8" y="30363"/>
                  </a:cubicBezTo>
                  <a:lnTo>
                    <a:pt x="8" y="30425"/>
                  </a:lnTo>
                  <a:lnTo>
                    <a:pt x="63" y="30456"/>
                  </a:lnTo>
                  <a:cubicBezTo>
                    <a:pt x="6618" y="34233"/>
                    <a:pt x="12569" y="37659"/>
                    <a:pt x="17531" y="40517"/>
                  </a:cubicBezTo>
                  <a:lnTo>
                    <a:pt x="17574" y="40540"/>
                  </a:lnTo>
                  <a:lnTo>
                    <a:pt x="17617" y="40517"/>
                  </a:lnTo>
                  <a:cubicBezTo>
                    <a:pt x="22994" y="37392"/>
                    <a:pt x="27354" y="34856"/>
                    <a:pt x="30378" y="33102"/>
                  </a:cubicBezTo>
                  <a:cubicBezTo>
                    <a:pt x="31876" y="32225"/>
                    <a:pt x="33040" y="31544"/>
                    <a:pt x="33838" y="31077"/>
                  </a:cubicBezTo>
                  <a:cubicBezTo>
                    <a:pt x="34228" y="30847"/>
                    <a:pt x="34526" y="30670"/>
                    <a:pt x="34733" y="30546"/>
                  </a:cubicBezTo>
                  <a:cubicBezTo>
                    <a:pt x="34933" y="30427"/>
                    <a:pt x="35031" y="30363"/>
                    <a:pt x="35031" y="30363"/>
                  </a:cubicBezTo>
                  <a:lnTo>
                    <a:pt x="35031" y="30363"/>
                  </a:lnTo>
                  <a:cubicBezTo>
                    <a:pt x="35031" y="30363"/>
                    <a:pt x="34919" y="30418"/>
                    <a:pt x="34712" y="30535"/>
                  </a:cubicBezTo>
                  <a:cubicBezTo>
                    <a:pt x="34500" y="30654"/>
                    <a:pt x="34195" y="30825"/>
                    <a:pt x="33797" y="31049"/>
                  </a:cubicBezTo>
                  <a:cubicBezTo>
                    <a:pt x="32990" y="31508"/>
                    <a:pt x="31814" y="32180"/>
                    <a:pt x="30302" y="33042"/>
                  </a:cubicBezTo>
                  <a:cubicBezTo>
                    <a:pt x="27283" y="34773"/>
                    <a:pt x="22936" y="37267"/>
                    <a:pt x="17574" y="40342"/>
                  </a:cubicBezTo>
                  <a:lnTo>
                    <a:pt x="17574" y="40342"/>
                  </a:lnTo>
                  <a:cubicBezTo>
                    <a:pt x="12641" y="37488"/>
                    <a:pt x="6731" y="34066"/>
                    <a:pt x="225" y="30298"/>
                  </a:cubicBezTo>
                  <a:lnTo>
                    <a:pt x="225" y="30298"/>
                  </a:lnTo>
                  <a:cubicBezTo>
                    <a:pt x="227" y="24103"/>
                    <a:pt x="229" y="17328"/>
                    <a:pt x="232" y="10273"/>
                  </a:cubicBezTo>
                  <a:lnTo>
                    <a:pt x="232" y="10273"/>
                  </a:lnTo>
                  <a:cubicBezTo>
                    <a:pt x="6322" y="6754"/>
                    <a:pt x="12170" y="3373"/>
                    <a:pt x="17574" y="253"/>
                  </a:cubicBezTo>
                  <a:lnTo>
                    <a:pt x="17574" y="253"/>
                  </a:lnTo>
                  <a:cubicBezTo>
                    <a:pt x="24092" y="4004"/>
                    <a:pt x="29977" y="7395"/>
                    <a:pt x="34945" y="10255"/>
                  </a:cubicBezTo>
                  <a:lnTo>
                    <a:pt x="34945" y="10255"/>
                  </a:lnTo>
                  <a:cubicBezTo>
                    <a:pt x="34962" y="16436"/>
                    <a:pt x="34976" y="21450"/>
                    <a:pt x="34986" y="24929"/>
                  </a:cubicBezTo>
                  <a:cubicBezTo>
                    <a:pt x="34995" y="26670"/>
                    <a:pt x="35005" y="28022"/>
                    <a:pt x="35009" y="28951"/>
                  </a:cubicBezTo>
                  <a:cubicBezTo>
                    <a:pt x="35014" y="29406"/>
                    <a:pt x="35016" y="29756"/>
                    <a:pt x="35019" y="30001"/>
                  </a:cubicBezTo>
                  <a:cubicBezTo>
                    <a:pt x="35024" y="30237"/>
                    <a:pt x="35031" y="30363"/>
                    <a:pt x="35031" y="30363"/>
                  </a:cubicBezTo>
                  <a:cubicBezTo>
                    <a:pt x="35031" y="30363"/>
                    <a:pt x="35038" y="30246"/>
                    <a:pt x="35043" y="30013"/>
                  </a:cubicBezTo>
                  <a:cubicBezTo>
                    <a:pt x="35045" y="29770"/>
                    <a:pt x="35047" y="29425"/>
                    <a:pt x="35052" y="28973"/>
                  </a:cubicBezTo>
                  <a:cubicBezTo>
                    <a:pt x="35057" y="28049"/>
                    <a:pt x="35066" y="26698"/>
                    <a:pt x="35076" y="24965"/>
                  </a:cubicBezTo>
                  <a:cubicBezTo>
                    <a:pt x="35086" y="21467"/>
                    <a:pt x="35100" y="16424"/>
                    <a:pt x="35116" y="10206"/>
                  </a:cubicBezTo>
                  <a:lnTo>
                    <a:pt x="35116" y="10156"/>
                  </a:lnTo>
                  <a:lnTo>
                    <a:pt x="35074" y="10130"/>
                  </a:lnTo>
                  <a:cubicBezTo>
                    <a:pt x="30087" y="7244"/>
                    <a:pt x="24177" y="3822"/>
                    <a:pt x="17629" y="31"/>
                  </a:cubicBezTo>
                  <a:lnTo>
                    <a:pt x="17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1513108" y="1769743"/>
              <a:ext cx="52267" cy="52267"/>
            </a:xfrm>
            <a:custGeom>
              <a:rect b="b" l="l" r="r" t="t"/>
              <a:pathLst>
                <a:path extrusionOk="0" h="3561" w="3561">
                  <a:moveTo>
                    <a:pt x="1779" y="0"/>
                  </a:moveTo>
                  <a:cubicBezTo>
                    <a:pt x="796" y="0"/>
                    <a:pt x="0" y="798"/>
                    <a:pt x="0" y="1779"/>
                  </a:cubicBezTo>
                  <a:cubicBezTo>
                    <a:pt x="0" y="2762"/>
                    <a:pt x="796" y="3560"/>
                    <a:pt x="1779" y="3560"/>
                  </a:cubicBezTo>
                  <a:cubicBezTo>
                    <a:pt x="2763" y="3560"/>
                    <a:pt x="3560" y="2762"/>
                    <a:pt x="3560" y="1779"/>
                  </a:cubicBezTo>
                  <a:cubicBezTo>
                    <a:pt x="3560" y="798"/>
                    <a:pt x="2763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1641169" y="1852678"/>
              <a:ext cx="80741" cy="80785"/>
            </a:xfrm>
            <a:custGeom>
              <a:rect b="b" l="l" r="r" t="t"/>
              <a:pathLst>
                <a:path extrusionOk="0" h="5504" w="5501">
                  <a:moveTo>
                    <a:pt x="2750" y="1"/>
                  </a:moveTo>
                  <a:cubicBezTo>
                    <a:pt x="1231" y="1"/>
                    <a:pt x="0" y="1232"/>
                    <a:pt x="0" y="2751"/>
                  </a:cubicBezTo>
                  <a:cubicBezTo>
                    <a:pt x="0" y="4270"/>
                    <a:pt x="1231" y="5504"/>
                    <a:pt x="2750" y="5504"/>
                  </a:cubicBezTo>
                  <a:cubicBezTo>
                    <a:pt x="4270" y="5504"/>
                    <a:pt x="5501" y="4270"/>
                    <a:pt x="5501" y="2751"/>
                  </a:cubicBezTo>
                  <a:cubicBezTo>
                    <a:pt x="5501" y="1232"/>
                    <a:pt x="4270" y="1"/>
                    <a:pt x="2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2150034" y="1852678"/>
              <a:ext cx="80785" cy="80785"/>
            </a:xfrm>
            <a:custGeom>
              <a:rect b="b" l="l" r="r" t="t"/>
              <a:pathLst>
                <a:path extrusionOk="0" h="5504" w="5504">
                  <a:moveTo>
                    <a:pt x="2751" y="1"/>
                  </a:moveTo>
                  <a:cubicBezTo>
                    <a:pt x="1232" y="1"/>
                    <a:pt x="1" y="1232"/>
                    <a:pt x="1" y="2751"/>
                  </a:cubicBezTo>
                  <a:cubicBezTo>
                    <a:pt x="1" y="4270"/>
                    <a:pt x="1232" y="5504"/>
                    <a:pt x="2751" y="5504"/>
                  </a:cubicBezTo>
                  <a:cubicBezTo>
                    <a:pt x="4270" y="5504"/>
                    <a:pt x="5504" y="4270"/>
                    <a:pt x="5504" y="2751"/>
                  </a:cubicBezTo>
                  <a:cubicBezTo>
                    <a:pt x="5504" y="1232"/>
                    <a:pt x="4270" y="1"/>
                    <a:pt x="27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2"/>
            <p:cNvSpPr/>
            <p:nvPr/>
          </p:nvSpPr>
          <p:spPr>
            <a:xfrm>
              <a:off x="2150034" y="2157363"/>
              <a:ext cx="80785" cy="80785"/>
            </a:xfrm>
            <a:custGeom>
              <a:rect b="b" l="l" r="r" t="t"/>
              <a:pathLst>
                <a:path extrusionOk="0" h="5504" w="5504">
                  <a:moveTo>
                    <a:pt x="2751" y="1"/>
                  </a:moveTo>
                  <a:cubicBezTo>
                    <a:pt x="1232" y="1"/>
                    <a:pt x="1" y="1234"/>
                    <a:pt x="1" y="2753"/>
                  </a:cubicBezTo>
                  <a:cubicBezTo>
                    <a:pt x="1" y="4273"/>
                    <a:pt x="1232" y="5504"/>
                    <a:pt x="2751" y="5504"/>
                  </a:cubicBezTo>
                  <a:cubicBezTo>
                    <a:pt x="4270" y="5504"/>
                    <a:pt x="5504" y="4273"/>
                    <a:pt x="5504" y="2753"/>
                  </a:cubicBezTo>
                  <a:cubicBezTo>
                    <a:pt x="5504" y="1234"/>
                    <a:pt x="4270" y="1"/>
                    <a:pt x="27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2"/>
            <p:cNvSpPr/>
            <p:nvPr/>
          </p:nvSpPr>
          <p:spPr>
            <a:xfrm>
              <a:off x="2421698" y="2307556"/>
              <a:ext cx="60413" cy="60413"/>
            </a:xfrm>
            <a:custGeom>
              <a:rect b="b" l="l" r="r" t="t"/>
              <a:pathLst>
                <a:path extrusionOk="0" h="4116" w="4116">
                  <a:moveTo>
                    <a:pt x="2058" y="1"/>
                  </a:moveTo>
                  <a:cubicBezTo>
                    <a:pt x="922" y="1"/>
                    <a:pt x="1" y="922"/>
                    <a:pt x="1" y="2058"/>
                  </a:cubicBezTo>
                  <a:cubicBezTo>
                    <a:pt x="1" y="3194"/>
                    <a:pt x="922" y="4116"/>
                    <a:pt x="2058" y="4116"/>
                  </a:cubicBezTo>
                  <a:cubicBezTo>
                    <a:pt x="3194" y="4116"/>
                    <a:pt x="4115" y="3194"/>
                    <a:pt x="4115" y="2058"/>
                  </a:cubicBezTo>
                  <a:cubicBezTo>
                    <a:pt x="4115" y="922"/>
                    <a:pt x="3194" y="1"/>
                    <a:pt x="205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2"/>
            <p:cNvSpPr/>
            <p:nvPr/>
          </p:nvSpPr>
          <p:spPr>
            <a:xfrm>
              <a:off x="1896996" y="2297383"/>
              <a:ext cx="80756" cy="80756"/>
            </a:xfrm>
            <a:custGeom>
              <a:rect b="b" l="l" r="r" t="t"/>
              <a:pathLst>
                <a:path extrusionOk="0" h="5502" w="5502">
                  <a:moveTo>
                    <a:pt x="2751" y="1"/>
                  </a:moveTo>
                  <a:cubicBezTo>
                    <a:pt x="1232" y="1"/>
                    <a:pt x="1" y="1232"/>
                    <a:pt x="1" y="2751"/>
                  </a:cubicBezTo>
                  <a:cubicBezTo>
                    <a:pt x="1" y="4270"/>
                    <a:pt x="1232" y="5501"/>
                    <a:pt x="2751" y="5501"/>
                  </a:cubicBezTo>
                  <a:cubicBezTo>
                    <a:pt x="4270" y="5501"/>
                    <a:pt x="5501" y="4270"/>
                    <a:pt x="5501" y="2751"/>
                  </a:cubicBezTo>
                  <a:cubicBezTo>
                    <a:pt x="5501" y="1232"/>
                    <a:pt x="4270" y="1"/>
                    <a:pt x="27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2"/>
            <p:cNvSpPr/>
            <p:nvPr/>
          </p:nvSpPr>
          <p:spPr>
            <a:xfrm>
              <a:off x="1646614" y="2143008"/>
              <a:ext cx="80785" cy="80785"/>
            </a:xfrm>
            <a:custGeom>
              <a:rect b="b" l="l" r="r" t="t"/>
              <a:pathLst>
                <a:path extrusionOk="0" h="5504" w="5504">
                  <a:moveTo>
                    <a:pt x="2751" y="0"/>
                  </a:moveTo>
                  <a:cubicBezTo>
                    <a:pt x="1232" y="0"/>
                    <a:pt x="1" y="1234"/>
                    <a:pt x="1" y="2753"/>
                  </a:cubicBezTo>
                  <a:cubicBezTo>
                    <a:pt x="1" y="4272"/>
                    <a:pt x="1232" y="5503"/>
                    <a:pt x="2751" y="5503"/>
                  </a:cubicBezTo>
                  <a:cubicBezTo>
                    <a:pt x="4270" y="5503"/>
                    <a:pt x="5504" y="4272"/>
                    <a:pt x="5504" y="2753"/>
                  </a:cubicBezTo>
                  <a:cubicBezTo>
                    <a:pt x="5504" y="1234"/>
                    <a:pt x="4270" y="0"/>
                    <a:pt x="2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2"/>
            <p:cNvSpPr/>
            <p:nvPr/>
          </p:nvSpPr>
          <p:spPr>
            <a:xfrm>
              <a:off x="1936067" y="1449851"/>
              <a:ext cx="3405" cy="285830"/>
            </a:xfrm>
            <a:custGeom>
              <a:rect b="b" l="l" r="r" t="t"/>
              <a:pathLst>
                <a:path extrusionOk="0" h="19474" w="232">
                  <a:moveTo>
                    <a:pt x="115" y="1"/>
                  </a:moveTo>
                  <a:cubicBezTo>
                    <a:pt x="51" y="1"/>
                    <a:pt x="1" y="4358"/>
                    <a:pt x="1" y="9737"/>
                  </a:cubicBezTo>
                  <a:cubicBezTo>
                    <a:pt x="1" y="15116"/>
                    <a:pt x="51" y="19474"/>
                    <a:pt x="115" y="19474"/>
                  </a:cubicBezTo>
                  <a:cubicBezTo>
                    <a:pt x="179" y="19474"/>
                    <a:pt x="232" y="15114"/>
                    <a:pt x="232" y="9737"/>
                  </a:cubicBezTo>
                  <a:cubicBezTo>
                    <a:pt x="232" y="4360"/>
                    <a:pt x="179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2"/>
            <p:cNvSpPr/>
            <p:nvPr/>
          </p:nvSpPr>
          <p:spPr>
            <a:xfrm>
              <a:off x="1897378" y="1703366"/>
              <a:ext cx="80756" cy="80741"/>
            </a:xfrm>
            <a:custGeom>
              <a:rect b="b" l="l" r="r" t="t"/>
              <a:pathLst>
                <a:path extrusionOk="0" h="5501" w="5502">
                  <a:moveTo>
                    <a:pt x="2751" y="0"/>
                  </a:moveTo>
                  <a:cubicBezTo>
                    <a:pt x="1232" y="0"/>
                    <a:pt x="1" y="1231"/>
                    <a:pt x="1" y="2751"/>
                  </a:cubicBezTo>
                  <a:cubicBezTo>
                    <a:pt x="1" y="4270"/>
                    <a:pt x="1232" y="5501"/>
                    <a:pt x="2751" y="5501"/>
                  </a:cubicBezTo>
                  <a:cubicBezTo>
                    <a:pt x="4270" y="5501"/>
                    <a:pt x="5501" y="4270"/>
                    <a:pt x="5501" y="2751"/>
                  </a:cubicBezTo>
                  <a:cubicBezTo>
                    <a:pt x="5501" y="1231"/>
                    <a:pt x="4270" y="0"/>
                    <a:pt x="2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2"/>
            <p:cNvSpPr/>
            <p:nvPr/>
          </p:nvSpPr>
          <p:spPr>
            <a:xfrm>
              <a:off x="1904892" y="1405741"/>
              <a:ext cx="65755" cy="65755"/>
            </a:xfrm>
            <a:custGeom>
              <a:rect b="b" l="l" r="r" t="t"/>
              <a:pathLst>
                <a:path extrusionOk="0" h="4480" w="4480">
                  <a:moveTo>
                    <a:pt x="2239" y="0"/>
                  </a:moveTo>
                  <a:cubicBezTo>
                    <a:pt x="1003" y="0"/>
                    <a:pt x="1" y="1003"/>
                    <a:pt x="1" y="2241"/>
                  </a:cubicBezTo>
                  <a:cubicBezTo>
                    <a:pt x="1" y="3477"/>
                    <a:pt x="1003" y="4479"/>
                    <a:pt x="2239" y="4479"/>
                  </a:cubicBezTo>
                  <a:cubicBezTo>
                    <a:pt x="3477" y="4479"/>
                    <a:pt x="4480" y="3477"/>
                    <a:pt x="4480" y="2241"/>
                  </a:cubicBezTo>
                  <a:cubicBezTo>
                    <a:pt x="4480" y="1003"/>
                    <a:pt x="3477" y="0"/>
                    <a:pt x="2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2"/>
            <p:cNvSpPr/>
            <p:nvPr/>
          </p:nvSpPr>
          <p:spPr>
            <a:xfrm>
              <a:off x="2748623" y="3440824"/>
              <a:ext cx="263402" cy="164770"/>
            </a:xfrm>
            <a:custGeom>
              <a:rect b="b" l="l" r="r" t="t"/>
              <a:pathLst>
                <a:path extrusionOk="0" h="11226" w="17946">
                  <a:moveTo>
                    <a:pt x="7" y="1"/>
                  </a:moveTo>
                  <a:cubicBezTo>
                    <a:pt x="6" y="1"/>
                    <a:pt x="6" y="1"/>
                    <a:pt x="5" y="1"/>
                  </a:cubicBezTo>
                  <a:cubicBezTo>
                    <a:pt x="1" y="9"/>
                    <a:pt x="60" y="54"/>
                    <a:pt x="174" y="137"/>
                  </a:cubicBezTo>
                  <a:cubicBezTo>
                    <a:pt x="313" y="230"/>
                    <a:pt x="482" y="347"/>
                    <a:pt x="684" y="485"/>
                  </a:cubicBezTo>
                  <a:cubicBezTo>
                    <a:pt x="1163" y="797"/>
                    <a:pt x="1806" y="1216"/>
                    <a:pt x="2584" y="1723"/>
                  </a:cubicBezTo>
                  <a:cubicBezTo>
                    <a:pt x="4192" y="2761"/>
                    <a:pt x="6423" y="4183"/>
                    <a:pt x="8897" y="5735"/>
                  </a:cubicBezTo>
                  <a:cubicBezTo>
                    <a:pt x="11371" y="7290"/>
                    <a:pt x="13619" y="8683"/>
                    <a:pt x="15257" y="9679"/>
                  </a:cubicBezTo>
                  <a:cubicBezTo>
                    <a:pt x="16074" y="10174"/>
                    <a:pt x="16740" y="10572"/>
                    <a:pt x="17205" y="10838"/>
                  </a:cubicBezTo>
                  <a:cubicBezTo>
                    <a:pt x="17438" y="10972"/>
                    <a:pt x="17617" y="11074"/>
                    <a:pt x="17745" y="11138"/>
                  </a:cubicBezTo>
                  <a:cubicBezTo>
                    <a:pt x="17861" y="11196"/>
                    <a:pt x="17927" y="11225"/>
                    <a:pt x="17940" y="11225"/>
                  </a:cubicBezTo>
                  <a:cubicBezTo>
                    <a:pt x="17942" y="11225"/>
                    <a:pt x="17943" y="11225"/>
                    <a:pt x="17943" y="11224"/>
                  </a:cubicBezTo>
                  <a:cubicBezTo>
                    <a:pt x="17945" y="11217"/>
                    <a:pt x="17883" y="11172"/>
                    <a:pt x="17767" y="11098"/>
                  </a:cubicBezTo>
                  <a:cubicBezTo>
                    <a:pt x="17626" y="11005"/>
                    <a:pt x="17457" y="10895"/>
                    <a:pt x="17250" y="10762"/>
                  </a:cubicBezTo>
                  <a:cubicBezTo>
                    <a:pt x="16769" y="10455"/>
                    <a:pt x="16126" y="10041"/>
                    <a:pt x="15343" y="9541"/>
                  </a:cubicBezTo>
                  <a:cubicBezTo>
                    <a:pt x="13695" y="8498"/>
                    <a:pt x="11476" y="7093"/>
                    <a:pt x="9018" y="5540"/>
                  </a:cubicBezTo>
                  <a:cubicBezTo>
                    <a:pt x="6554" y="4007"/>
                    <a:pt x="4325" y="2616"/>
                    <a:pt x="2670" y="1585"/>
                  </a:cubicBezTo>
                  <a:cubicBezTo>
                    <a:pt x="1875" y="1104"/>
                    <a:pt x="1220" y="704"/>
                    <a:pt x="732" y="409"/>
                  </a:cubicBezTo>
                  <a:cubicBezTo>
                    <a:pt x="520" y="285"/>
                    <a:pt x="343" y="182"/>
                    <a:pt x="198" y="97"/>
                  </a:cubicBezTo>
                  <a:cubicBezTo>
                    <a:pt x="85" y="32"/>
                    <a:pt x="19" y="1"/>
                    <a:pt x="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2"/>
            <p:cNvSpPr/>
            <p:nvPr/>
          </p:nvSpPr>
          <p:spPr>
            <a:xfrm>
              <a:off x="1977912" y="2996148"/>
              <a:ext cx="262346" cy="140023"/>
            </a:xfrm>
            <a:custGeom>
              <a:rect b="b" l="l" r="r" t="t"/>
              <a:pathLst>
                <a:path extrusionOk="0" h="9540" w="17874">
                  <a:moveTo>
                    <a:pt x="32" y="1"/>
                  </a:moveTo>
                  <a:cubicBezTo>
                    <a:pt x="30" y="1"/>
                    <a:pt x="29" y="1"/>
                    <a:pt x="29" y="2"/>
                  </a:cubicBezTo>
                  <a:cubicBezTo>
                    <a:pt x="0" y="57"/>
                    <a:pt x="3962" y="2238"/>
                    <a:pt x="8882" y="4871"/>
                  </a:cubicBezTo>
                  <a:cubicBezTo>
                    <a:pt x="13736" y="7470"/>
                    <a:pt x="17707" y="9540"/>
                    <a:pt x="17842" y="9540"/>
                  </a:cubicBezTo>
                  <a:cubicBezTo>
                    <a:pt x="17843" y="9540"/>
                    <a:pt x="17845" y="9539"/>
                    <a:pt x="17845" y="9539"/>
                  </a:cubicBezTo>
                  <a:cubicBezTo>
                    <a:pt x="17873" y="9481"/>
                    <a:pt x="13911" y="7303"/>
                    <a:pt x="8992" y="4669"/>
                  </a:cubicBezTo>
                  <a:cubicBezTo>
                    <a:pt x="4138" y="2071"/>
                    <a:pt x="167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2"/>
            <p:cNvSpPr/>
            <p:nvPr/>
          </p:nvSpPr>
          <p:spPr>
            <a:xfrm>
              <a:off x="2235002" y="2996970"/>
              <a:ext cx="515386" cy="595041"/>
            </a:xfrm>
            <a:custGeom>
              <a:rect b="b" l="l" r="r" t="t"/>
              <a:pathLst>
                <a:path extrusionOk="0" h="40541" w="35114">
                  <a:moveTo>
                    <a:pt x="17543" y="1"/>
                  </a:moveTo>
                  <a:lnTo>
                    <a:pt x="17500" y="24"/>
                  </a:lnTo>
                  <a:cubicBezTo>
                    <a:pt x="12123" y="3149"/>
                    <a:pt x="7761" y="5682"/>
                    <a:pt x="4739" y="7439"/>
                  </a:cubicBezTo>
                  <a:cubicBezTo>
                    <a:pt x="3241" y="8316"/>
                    <a:pt x="2077" y="8997"/>
                    <a:pt x="1277" y="9463"/>
                  </a:cubicBezTo>
                  <a:cubicBezTo>
                    <a:pt x="889" y="9694"/>
                    <a:pt x="591" y="9871"/>
                    <a:pt x="384" y="9992"/>
                  </a:cubicBezTo>
                  <a:cubicBezTo>
                    <a:pt x="181" y="10114"/>
                    <a:pt x="86" y="10178"/>
                    <a:pt x="86" y="10178"/>
                  </a:cubicBezTo>
                  <a:cubicBezTo>
                    <a:pt x="86" y="10178"/>
                    <a:pt x="198" y="10121"/>
                    <a:pt x="405" y="10006"/>
                  </a:cubicBezTo>
                  <a:cubicBezTo>
                    <a:pt x="617" y="9885"/>
                    <a:pt x="922" y="9714"/>
                    <a:pt x="1320" y="9490"/>
                  </a:cubicBezTo>
                  <a:cubicBezTo>
                    <a:pt x="2127" y="9030"/>
                    <a:pt x="3303" y="8361"/>
                    <a:pt x="4815" y="7499"/>
                  </a:cubicBezTo>
                  <a:cubicBezTo>
                    <a:pt x="7831" y="5768"/>
                    <a:pt x="12181" y="3274"/>
                    <a:pt x="17543" y="197"/>
                  </a:cubicBezTo>
                  <a:lnTo>
                    <a:pt x="17543" y="197"/>
                  </a:lnTo>
                  <a:cubicBezTo>
                    <a:pt x="22475" y="3053"/>
                    <a:pt x="28384" y="6474"/>
                    <a:pt x="34890" y="10239"/>
                  </a:cubicBezTo>
                  <a:lnTo>
                    <a:pt x="34890" y="10239"/>
                  </a:lnTo>
                  <a:cubicBezTo>
                    <a:pt x="34890" y="16435"/>
                    <a:pt x="34887" y="23209"/>
                    <a:pt x="34885" y="30268"/>
                  </a:cubicBezTo>
                  <a:lnTo>
                    <a:pt x="34885" y="30268"/>
                  </a:lnTo>
                  <a:cubicBezTo>
                    <a:pt x="28792" y="33787"/>
                    <a:pt x="22947" y="37165"/>
                    <a:pt x="17543" y="40287"/>
                  </a:cubicBezTo>
                  <a:lnTo>
                    <a:pt x="17543" y="40287"/>
                  </a:lnTo>
                  <a:cubicBezTo>
                    <a:pt x="11025" y="36537"/>
                    <a:pt x="5140" y="33146"/>
                    <a:pt x="172" y="30285"/>
                  </a:cubicBezTo>
                  <a:lnTo>
                    <a:pt x="172" y="30285"/>
                  </a:lnTo>
                  <a:cubicBezTo>
                    <a:pt x="155" y="24105"/>
                    <a:pt x="141" y="19091"/>
                    <a:pt x="129" y="15612"/>
                  </a:cubicBezTo>
                  <a:cubicBezTo>
                    <a:pt x="119" y="13871"/>
                    <a:pt x="112" y="12519"/>
                    <a:pt x="107" y="11590"/>
                  </a:cubicBezTo>
                  <a:cubicBezTo>
                    <a:pt x="103" y="11135"/>
                    <a:pt x="100" y="10785"/>
                    <a:pt x="96" y="10540"/>
                  </a:cubicBezTo>
                  <a:cubicBezTo>
                    <a:pt x="93" y="10302"/>
                    <a:pt x="86" y="10178"/>
                    <a:pt x="86" y="10178"/>
                  </a:cubicBezTo>
                  <a:cubicBezTo>
                    <a:pt x="86" y="10178"/>
                    <a:pt x="79" y="10295"/>
                    <a:pt x="74" y="10528"/>
                  </a:cubicBezTo>
                  <a:cubicBezTo>
                    <a:pt x="72" y="10771"/>
                    <a:pt x="69" y="11116"/>
                    <a:pt x="65" y="11568"/>
                  </a:cubicBezTo>
                  <a:cubicBezTo>
                    <a:pt x="57" y="12492"/>
                    <a:pt x="50" y="13843"/>
                    <a:pt x="41" y="15576"/>
                  </a:cubicBezTo>
                  <a:cubicBezTo>
                    <a:pt x="31" y="19074"/>
                    <a:pt x="17" y="24117"/>
                    <a:pt x="0" y="30335"/>
                  </a:cubicBezTo>
                  <a:lnTo>
                    <a:pt x="0" y="30385"/>
                  </a:lnTo>
                  <a:lnTo>
                    <a:pt x="43" y="30411"/>
                  </a:lnTo>
                  <a:cubicBezTo>
                    <a:pt x="5027" y="33297"/>
                    <a:pt x="10940" y="36719"/>
                    <a:pt x="17488" y="40510"/>
                  </a:cubicBezTo>
                  <a:lnTo>
                    <a:pt x="17543" y="40541"/>
                  </a:lnTo>
                  <a:lnTo>
                    <a:pt x="17597" y="40510"/>
                  </a:lnTo>
                  <a:cubicBezTo>
                    <a:pt x="23034" y="37371"/>
                    <a:pt x="28922" y="33976"/>
                    <a:pt x="35056" y="30435"/>
                  </a:cubicBezTo>
                  <a:lnTo>
                    <a:pt x="35114" y="30401"/>
                  </a:lnTo>
                  <a:lnTo>
                    <a:pt x="35114" y="30332"/>
                  </a:lnTo>
                  <a:cubicBezTo>
                    <a:pt x="35114" y="23227"/>
                    <a:pt x="35111" y="16409"/>
                    <a:pt x="35109" y="10178"/>
                  </a:cubicBezTo>
                  <a:lnTo>
                    <a:pt x="35109" y="10114"/>
                  </a:lnTo>
                  <a:lnTo>
                    <a:pt x="35054" y="10083"/>
                  </a:lnTo>
                  <a:cubicBezTo>
                    <a:pt x="28499" y="6308"/>
                    <a:pt x="22546" y="2882"/>
                    <a:pt x="17586" y="24"/>
                  </a:cubicBezTo>
                  <a:lnTo>
                    <a:pt x="17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2"/>
            <p:cNvSpPr/>
            <p:nvPr/>
          </p:nvSpPr>
          <p:spPr>
            <a:xfrm>
              <a:off x="2976959" y="3572081"/>
              <a:ext cx="52252" cy="52267"/>
            </a:xfrm>
            <a:custGeom>
              <a:rect b="b" l="l" r="r" t="t"/>
              <a:pathLst>
                <a:path extrusionOk="0" h="3561" w="3560">
                  <a:moveTo>
                    <a:pt x="1781" y="1"/>
                  </a:moveTo>
                  <a:cubicBezTo>
                    <a:pt x="798" y="1"/>
                    <a:pt x="0" y="799"/>
                    <a:pt x="0" y="1780"/>
                  </a:cubicBezTo>
                  <a:cubicBezTo>
                    <a:pt x="0" y="2763"/>
                    <a:pt x="798" y="3561"/>
                    <a:pt x="1781" y="3561"/>
                  </a:cubicBezTo>
                  <a:cubicBezTo>
                    <a:pt x="2765" y="3561"/>
                    <a:pt x="3560" y="2763"/>
                    <a:pt x="3560" y="1780"/>
                  </a:cubicBezTo>
                  <a:cubicBezTo>
                    <a:pt x="3560" y="799"/>
                    <a:pt x="2765" y="1"/>
                    <a:pt x="1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2"/>
            <p:cNvSpPr/>
            <p:nvPr/>
          </p:nvSpPr>
          <p:spPr>
            <a:xfrm>
              <a:off x="2708289" y="3400472"/>
              <a:ext cx="80785" cy="80785"/>
            </a:xfrm>
            <a:custGeom>
              <a:rect b="b" l="l" r="r" t="t"/>
              <a:pathLst>
                <a:path extrusionOk="0" h="5504" w="5504">
                  <a:moveTo>
                    <a:pt x="2753" y="0"/>
                  </a:moveTo>
                  <a:cubicBezTo>
                    <a:pt x="1234" y="0"/>
                    <a:pt x="1" y="1231"/>
                    <a:pt x="1" y="2750"/>
                  </a:cubicBezTo>
                  <a:cubicBezTo>
                    <a:pt x="1" y="4270"/>
                    <a:pt x="1234" y="5503"/>
                    <a:pt x="2753" y="5503"/>
                  </a:cubicBezTo>
                  <a:cubicBezTo>
                    <a:pt x="4273" y="5503"/>
                    <a:pt x="5504" y="4270"/>
                    <a:pt x="5504" y="2750"/>
                  </a:cubicBezTo>
                  <a:cubicBezTo>
                    <a:pt x="5504" y="1231"/>
                    <a:pt x="4273" y="0"/>
                    <a:pt x="2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2"/>
            <p:cNvSpPr/>
            <p:nvPr/>
          </p:nvSpPr>
          <p:spPr>
            <a:xfrm>
              <a:off x="2199424" y="3400472"/>
              <a:ext cx="80785" cy="80785"/>
            </a:xfrm>
            <a:custGeom>
              <a:rect b="b" l="l" r="r" t="t"/>
              <a:pathLst>
                <a:path extrusionOk="0" h="5504" w="5504">
                  <a:moveTo>
                    <a:pt x="2751" y="0"/>
                  </a:moveTo>
                  <a:cubicBezTo>
                    <a:pt x="1231" y="0"/>
                    <a:pt x="0" y="1231"/>
                    <a:pt x="0" y="2750"/>
                  </a:cubicBezTo>
                  <a:cubicBezTo>
                    <a:pt x="0" y="4270"/>
                    <a:pt x="1231" y="5503"/>
                    <a:pt x="2751" y="5503"/>
                  </a:cubicBezTo>
                  <a:cubicBezTo>
                    <a:pt x="4272" y="5503"/>
                    <a:pt x="5503" y="4270"/>
                    <a:pt x="5503" y="2750"/>
                  </a:cubicBezTo>
                  <a:cubicBezTo>
                    <a:pt x="5503" y="1231"/>
                    <a:pt x="4272" y="0"/>
                    <a:pt x="2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2199424" y="3095787"/>
              <a:ext cx="80785" cy="80741"/>
            </a:xfrm>
            <a:custGeom>
              <a:rect b="b" l="l" r="r" t="t"/>
              <a:pathLst>
                <a:path extrusionOk="0" h="5501" w="5504">
                  <a:moveTo>
                    <a:pt x="2751" y="0"/>
                  </a:moveTo>
                  <a:cubicBezTo>
                    <a:pt x="1231" y="0"/>
                    <a:pt x="0" y="1231"/>
                    <a:pt x="0" y="2751"/>
                  </a:cubicBezTo>
                  <a:cubicBezTo>
                    <a:pt x="0" y="4270"/>
                    <a:pt x="1231" y="5501"/>
                    <a:pt x="2751" y="5501"/>
                  </a:cubicBezTo>
                  <a:cubicBezTo>
                    <a:pt x="4272" y="5501"/>
                    <a:pt x="5503" y="4270"/>
                    <a:pt x="5503" y="2751"/>
                  </a:cubicBezTo>
                  <a:cubicBezTo>
                    <a:pt x="5503" y="1231"/>
                    <a:pt x="4272" y="0"/>
                    <a:pt x="2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1948132" y="2965968"/>
              <a:ext cx="60413" cy="60413"/>
            </a:xfrm>
            <a:custGeom>
              <a:rect b="b" l="l" r="r" t="t"/>
              <a:pathLst>
                <a:path extrusionOk="0" h="4116" w="4116">
                  <a:moveTo>
                    <a:pt x="2058" y="0"/>
                  </a:moveTo>
                  <a:cubicBezTo>
                    <a:pt x="922" y="0"/>
                    <a:pt x="0" y="922"/>
                    <a:pt x="0" y="2058"/>
                  </a:cubicBezTo>
                  <a:cubicBezTo>
                    <a:pt x="0" y="3194"/>
                    <a:pt x="922" y="4115"/>
                    <a:pt x="2058" y="4115"/>
                  </a:cubicBezTo>
                  <a:cubicBezTo>
                    <a:pt x="3194" y="4115"/>
                    <a:pt x="4115" y="3194"/>
                    <a:pt x="4115" y="2058"/>
                  </a:cubicBezTo>
                  <a:cubicBezTo>
                    <a:pt x="4115" y="922"/>
                    <a:pt x="3194" y="0"/>
                    <a:pt x="2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2452492" y="2955766"/>
              <a:ext cx="80756" cy="80785"/>
            </a:xfrm>
            <a:custGeom>
              <a:rect b="b" l="l" r="r" t="t"/>
              <a:pathLst>
                <a:path extrusionOk="0" h="5504" w="5502">
                  <a:moveTo>
                    <a:pt x="2751" y="0"/>
                  </a:moveTo>
                  <a:cubicBezTo>
                    <a:pt x="1232" y="0"/>
                    <a:pt x="1" y="1234"/>
                    <a:pt x="1" y="2753"/>
                  </a:cubicBezTo>
                  <a:cubicBezTo>
                    <a:pt x="1" y="4272"/>
                    <a:pt x="1232" y="5503"/>
                    <a:pt x="2751" y="5503"/>
                  </a:cubicBezTo>
                  <a:cubicBezTo>
                    <a:pt x="4270" y="5503"/>
                    <a:pt x="5501" y="4272"/>
                    <a:pt x="5501" y="2753"/>
                  </a:cubicBezTo>
                  <a:cubicBezTo>
                    <a:pt x="5501" y="1234"/>
                    <a:pt x="4270" y="0"/>
                    <a:pt x="2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2"/>
            <p:cNvSpPr/>
            <p:nvPr/>
          </p:nvSpPr>
          <p:spPr>
            <a:xfrm>
              <a:off x="2702844" y="3110113"/>
              <a:ext cx="80785" cy="80785"/>
            </a:xfrm>
            <a:custGeom>
              <a:rect b="b" l="l" r="r" t="t"/>
              <a:pathLst>
                <a:path extrusionOk="0" h="5504" w="5504">
                  <a:moveTo>
                    <a:pt x="2750" y="1"/>
                  </a:moveTo>
                  <a:cubicBezTo>
                    <a:pt x="1231" y="1"/>
                    <a:pt x="0" y="1234"/>
                    <a:pt x="0" y="2753"/>
                  </a:cubicBezTo>
                  <a:cubicBezTo>
                    <a:pt x="0" y="4272"/>
                    <a:pt x="1231" y="5503"/>
                    <a:pt x="2750" y="5503"/>
                  </a:cubicBezTo>
                  <a:cubicBezTo>
                    <a:pt x="4270" y="5503"/>
                    <a:pt x="5503" y="4272"/>
                    <a:pt x="5503" y="2753"/>
                  </a:cubicBezTo>
                  <a:cubicBezTo>
                    <a:pt x="5503" y="1234"/>
                    <a:pt x="4270" y="1"/>
                    <a:pt x="2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2"/>
            <p:cNvSpPr/>
            <p:nvPr/>
          </p:nvSpPr>
          <p:spPr>
            <a:xfrm>
              <a:off x="2452081" y="3549784"/>
              <a:ext cx="80770" cy="80785"/>
            </a:xfrm>
            <a:custGeom>
              <a:rect b="b" l="l" r="r" t="t"/>
              <a:pathLst>
                <a:path extrusionOk="0" h="5504" w="5503">
                  <a:moveTo>
                    <a:pt x="2753" y="1"/>
                  </a:moveTo>
                  <a:cubicBezTo>
                    <a:pt x="1233" y="1"/>
                    <a:pt x="0" y="1234"/>
                    <a:pt x="0" y="2753"/>
                  </a:cubicBezTo>
                  <a:cubicBezTo>
                    <a:pt x="0" y="4273"/>
                    <a:pt x="1233" y="5504"/>
                    <a:pt x="2753" y="5504"/>
                  </a:cubicBezTo>
                  <a:cubicBezTo>
                    <a:pt x="4272" y="5504"/>
                    <a:pt x="5503" y="4273"/>
                    <a:pt x="5503" y="2753"/>
                  </a:cubicBezTo>
                  <a:cubicBezTo>
                    <a:pt x="5503" y="1234"/>
                    <a:pt x="4272" y="1"/>
                    <a:pt x="2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2"/>
            <p:cNvSpPr/>
            <p:nvPr/>
          </p:nvSpPr>
          <p:spPr>
            <a:xfrm>
              <a:off x="2659428" y="2830308"/>
              <a:ext cx="397364" cy="377637"/>
            </a:xfrm>
            <a:custGeom>
              <a:rect b="b" l="l" r="r" t="t"/>
              <a:pathLst>
                <a:path extrusionOk="0" h="25729" w="27073">
                  <a:moveTo>
                    <a:pt x="24968" y="0"/>
                  </a:moveTo>
                  <a:cubicBezTo>
                    <a:pt x="24964" y="0"/>
                    <a:pt x="24961" y="1"/>
                    <a:pt x="24958" y="1"/>
                  </a:cubicBezTo>
                  <a:cubicBezTo>
                    <a:pt x="24866" y="13"/>
                    <a:pt x="24492" y="16"/>
                    <a:pt x="23901" y="16"/>
                  </a:cubicBezTo>
                  <a:cubicBezTo>
                    <a:pt x="23052" y="16"/>
                    <a:pt x="21755" y="9"/>
                    <a:pt x="20198" y="9"/>
                  </a:cubicBezTo>
                  <a:cubicBezTo>
                    <a:pt x="13500" y="9"/>
                    <a:pt x="1988" y="139"/>
                    <a:pt x="627" y="1523"/>
                  </a:cubicBezTo>
                  <a:cubicBezTo>
                    <a:pt x="1" y="2158"/>
                    <a:pt x="5435" y="5683"/>
                    <a:pt x="7713" y="8623"/>
                  </a:cubicBezTo>
                  <a:cubicBezTo>
                    <a:pt x="9910" y="11463"/>
                    <a:pt x="17643" y="25729"/>
                    <a:pt x="22162" y="25729"/>
                  </a:cubicBezTo>
                  <a:cubicBezTo>
                    <a:pt x="22327" y="25729"/>
                    <a:pt x="22488" y="25710"/>
                    <a:pt x="22644" y="25670"/>
                  </a:cubicBezTo>
                  <a:cubicBezTo>
                    <a:pt x="27073" y="24554"/>
                    <a:pt x="23782" y="12783"/>
                    <a:pt x="23782" y="12783"/>
                  </a:cubicBezTo>
                  <a:cubicBezTo>
                    <a:pt x="23782" y="12783"/>
                    <a:pt x="25738" y="0"/>
                    <a:pt x="249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2"/>
            <p:cNvSpPr/>
            <p:nvPr/>
          </p:nvSpPr>
          <p:spPr>
            <a:xfrm>
              <a:off x="2659428" y="2830308"/>
              <a:ext cx="397364" cy="377637"/>
            </a:xfrm>
            <a:custGeom>
              <a:rect b="b" l="l" r="r" t="t"/>
              <a:pathLst>
                <a:path extrusionOk="0" h="25729" w="27073">
                  <a:moveTo>
                    <a:pt x="24968" y="0"/>
                  </a:moveTo>
                  <a:cubicBezTo>
                    <a:pt x="24964" y="0"/>
                    <a:pt x="24961" y="1"/>
                    <a:pt x="24958" y="1"/>
                  </a:cubicBezTo>
                  <a:cubicBezTo>
                    <a:pt x="24866" y="13"/>
                    <a:pt x="24492" y="16"/>
                    <a:pt x="23901" y="16"/>
                  </a:cubicBezTo>
                  <a:cubicBezTo>
                    <a:pt x="23052" y="16"/>
                    <a:pt x="21755" y="9"/>
                    <a:pt x="20198" y="9"/>
                  </a:cubicBezTo>
                  <a:cubicBezTo>
                    <a:pt x="13500" y="9"/>
                    <a:pt x="1988" y="139"/>
                    <a:pt x="627" y="1523"/>
                  </a:cubicBezTo>
                  <a:cubicBezTo>
                    <a:pt x="1" y="2158"/>
                    <a:pt x="5435" y="5683"/>
                    <a:pt x="7713" y="8623"/>
                  </a:cubicBezTo>
                  <a:cubicBezTo>
                    <a:pt x="9910" y="11463"/>
                    <a:pt x="17643" y="25729"/>
                    <a:pt x="22162" y="25729"/>
                  </a:cubicBezTo>
                  <a:cubicBezTo>
                    <a:pt x="22327" y="25729"/>
                    <a:pt x="22488" y="25710"/>
                    <a:pt x="22644" y="25670"/>
                  </a:cubicBezTo>
                  <a:cubicBezTo>
                    <a:pt x="27073" y="24554"/>
                    <a:pt x="23782" y="12783"/>
                    <a:pt x="23782" y="12783"/>
                  </a:cubicBezTo>
                  <a:cubicBezTo>
                    <a:pt x="23782" y="12783"/>
                    <a:pt x="25738" y="0"/>
                    <a:pt x="24968" y="0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2"/>
            <p:cNvSpPr/>
            <p:nvPr/>
          </p:nvSpPr>
          <p:spPr>
            <a:xfrm>
              <a:off x="1754992" y="1690522"/>
              <a:ext cx="2113325" cy="1214226"/>
            </a:xfrm>
            <a:custGeom>
              <a:rect b="b" l="l" r="r" t="t"/>
              <a:pathLst>
                <a:path extrusionOk="0" h="82727" w="143984">
                  <a:moveTo>
                    <a:pt x="64131" y="1"/>
                  </a:moveTo>
                  <a:cubicBezTo>
                    <a:pt x="60322" y="1"/>
                    <a:pt x="56292" y="678"/>
                    <a:pt x="52623" y="2645"/>
                  </a:cubicBezTo>
                  <a:cubicBezTo>
                    <a:pt x="52623" y="2645"/>
                    <a:pt x="50932" y="2278"/>
                    <a:pt x="48284" y="2278"/>
                  </a:cubicBezTo>
                  <a:cubicBezTo>
                    <a:pt x="43303" y="2278"/>
                    <a:pt x="34938" y="3576"/>
                    <a:pt x="28087" y="11060"/>
                  </a:cubicBezTo>
                  <a:cubicBezTo>
                    <a:pt x="28087" y="11060"/>
                    <a:pt x="16788" y="14610"/>
                    <a:pt x="13883" y="23166"/>
                  </a:cubicBezTo>
                  <a:cubicBezTo>
                    <a:pt x="13883" y="23166"/>
                    <a:pt x="1" y="32126"/>
                    <a:pt x="4196" y="42496"/>
                  </a:cubicBezTo>
                  <a:cubicBezTo>
                    <a:pt x="4196" y="42496"/>
                    <a:pt x="1775" y="44311"/>
                    <a:pt x="2261" y="47861"/>
                  </a:cubicBezTo>
                  <a:cubicBezTo>
                    <a:pt x="2744" y="51414"/>
                    <a:pt x="5328" y="51735"/>
                    <a:pt x="5328" y="51735"/>
                  </a:cubicBezTo>
                  <a:cubicBezTo>
                    <a:pt x="5328" y="51735"/>
                    <a:pt x="5651" y="62875"/>
                    <a:pt x="18886" y="65294"/>
                  </a:cubicBezTo>
                  <a:lnTo>
                    <a:pt x="30509" y="66425"/>
                  </a:lnTo>
                  <a:cubicBezTo>
                    <a:pt x="30509" y="66425"/>
                    <a:pt x="30830" y="82405"/>
                    <a:pt x="49718" y="82727"/>
                  </a:cubicBezTo>
                  <a:lnTo>
                    <a:pt x="64405" y="80953"/>
                  </a:lnTo>
                  <a:cubicBezTo>
                    <a:pt x="64405" y="80953"/>
                    <a:pt x="70034" y="80793"/>
                    <a:pt x="77479" y="80793"/>
                  </a:cubicBezTo>
                  <a:cubicBezTo>
                    <a:pt x="84951" y="80793"/>
                    <a:pt x="94253" y="80954"/>
                    <a:pt x="101531" y="81598"/>
                  </a:cubicBezTo>
                  <a:cubicBezTo>
                    <a:pt x="103350" y="81759"/>
                    <a:pt x="105536" y="81963"/>
                    <a:pt x="107921" y="81963"/>
                  </a:cubicBezTo>
                  <a:cubicBezTo>
                    <a:pt x="110964" y="81963"/>
                    <a:pt x="114332" y="81631"/>
                    <a:pt x="117680" y="80455"/>
                  </a:cubicBezTo>
                  <a:cubicBezTo>
                    <a:pt x="123652" y="78357"/>
                    <a:pt x="143983" y="59160"/>
                    <a:pt x="123483" y="35272"/>
                  </a:cubicBezTo>
                  <a:cubicBezTo>
                    <a:pt x="123483" y="35272"/>
                    <a:pt x="125260" y="24456"/>
                    <a:pt x="114285" y="21873"/>
                  </a:cubicBezTo>
                  <a:cubicBezTo>
                    <a:pt x="114285" y="21873"/>
                    <a:pt x="109494" y="7184"/>
                    <a:pt x="93561" y="7184"/>
                  </a:cubicBezTo>
                  <a:cubicBezTo>
                    <a:pt x="93474" y="7184"/>
                    <a:pt x="93387" y="7185"/>
                    <a:pt x="93299" y="7186"/>
                  </a:cubicBezTo>
                  <a:cubicBezTo>
                    <a:pt x="93299" y="7186"/>
                    <a:pt x="89645" y="2644"/>
                    <a:pt x="83805" y="2644"/>
                  </a:cubicBezTo>
                  <a:cubicBezTo>
                    <a:pt x="82593" y="2644"/>
                    <a:pt x="81288" y="2840"/>
                    <a:pt x="79902" y="3311"/>
                  </a:cubicBezTo>
                  <a:cubicBezTo>
                    <a:pt x="79902" y="3311"/>
                    <a:pt x="72554" y="1"/>
                    <a:pt x="641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2"/>
            <p:cNvSpPr/>
            <p:nvPr/>
          </p:nvSpPr>
          <p:spPr>
            <a:xfrm>
              <a:off x="2197985" y="2275409"/>
              <a:ext cx="862861" cy="465013"/>
            </a:xfrm>
            <a:custGeom>
              <a:rect b="b" l="l" r="r" t="t"/>
              <a:pathLst>
                <a:path extrusionOk="0" h="31682" w="58788">
                  <a:moveTo>
                    <a:pt x="58767" y="0"/>
                  </a:moveTo>
                  <a:cubicBezTo>
                    <a:pt x="58766" y="0"/>
                    <a:pt x="58609" y="36"/>
                    <a:pt x="58312" y="133"/>
                  </a:cubicBezTo>
                  <a:cubicBezTo>
                    <a:pt x="58026" y="252"/>
                    <a:pt x="57597" y="448"/>
                    <a:pt x="57138" y="845"/>
                  </a:cubicBezTo>
                  <a:cubicBezTo>
                    <a:pt x="56683" y="1241"/>
                    <a:pt x="56190" y="1834"/>
                    <a:pt x="55861" y="2650"/>
                  </a:cubicBezTo>
                  <a:cubicBezTo>
                    <a:pt x="55551" y="3431"/>
                    <a:pt x="55388" y="4453"/>
                    <a:pt x="55714" y="5501"/>
                  </a:cubicBezTo>
                  <a:lnTo>
                    <a:pt x="55714" y="5501"/>
                  </a:lnTo>
                  <a:cubicBezTo>
                    <a:pt x="54182" y="5079"/>
                    <a:pt x="52392" y="4673"/>
                    <a:pt x="50366" y="4429"/>
                  </a:cubicBezTo>
                  <a:cubicBezTo>
                    <a:pt x="49113" y="4281"/>
                    <a:pt x="47771" y="4197"/>
                    <a:pt x="46359" y="4197"/>
                  </a:cubicBezTo>
                  <a:cubicBezTo>
                    <a:pt x="45427" y="4197"/>
                    <a:pt x="44466" y="4234"/>
                    <a:pt x="43479" y="4312"/>
                  </a:cubicBezTo>
                  <a:cubicBezTo>
                    <a:pt x="38534" y="4688"/>
                    <a:pt x="32904" y="6270"/>
                    <a:pt x="27735" y="9508"/>
                  </a:cubicBezTo>
                  <a:lnTo>
                    <a:pt x="27735" y="9508"/>
                  </a:lnTo>
                  <a:cubicBezTo>
                    <a:pt x="26654" y="9162"/>
                    <a:pt x="25477" y="8905"/>
                    <a:pt x="24277" y="8711"/>
                  </a:cubicBezTo>
                  <a:cubicBezTo>
                    <a:pt x="22531" y="8441"/>
                    <a:pt x="20791" y="8294"/>
                    <a:pt x="19084" y="8294"/>
                  </a:cubicBezTo>
                  <a:cubicBezTo>
                    <a:pt x="18126" y="8294"/>
                    <a:pt x="17178" y="8340"/>
                    <a:pt x="16245" y="8437"/>
                  </a:cubicBezTo>
                  <a:cubicBezTo>
                    <a:pt x="14952" y="8572"/>
                    <a:pt x="13681" y="8846"/>
                    <a:pt x="12511" y="9303"/>
                  </a:cubicBezTo>
                  <a:cubicBezTo>
                    <a:pt x="11342" y="9744"/>
                    <a:pt x="10204" y="10218"/>
                    <a:pt x="9173" y="10837"/>
                  </a:cubicBezTo>
                  <a:cubicBezTo>
                    <a:pt x="8137" y="11451"/>
                    <a:pt x="7235" y="12206"/>
                    <a:pt x="6399" y="12966"/>
                  </a:cubicBezTo>
                  <a:cubicBezTo>
                    <a:pt x="5575" y="13735"/>
                    <a:pt x="4746" y="14464"/>
                    <a:pt x="4058" y="15283"/>
                  </a:cubicBezTo>
                  <a:cubicBezTo>
                    <a:pt x="2679" y="16909"/>
                    <a:pt x="1660" y="18635"/>
                    <a:pt x="977" y="20312"/>
                  </a:cubicBezTo>
                  <a:cubicBezTo>
                    <a:pt x="636" y="21152"/>
                    <a:pt x="384" y="21981"/>
                    <a:pt x="220" y="22781"/>
                  </a:cubicBezTo>
                  <a:cubicBezTo>
                    <a:pt x="65" y="23583"/>
                    <a:pt x="1" y="24355"/>
                    <a:pt x="15" y="25074"/>
                  </a:cubicBezTo>
                  <a:cubicBezTo>
                    <a:pt x="43" y="26515"/>
                    <a:pt x="286" y="27736"/>
                    <a:pt x="532" y="28715"/>
                  </a:cubicBezTo>
                  <a:cubicBezTo>
                    <a:pt x="1041" y="30670"/>
                    <a:pt x="1529" y="31682"/>
                    <a:pt x="1529" y="31682"/>
                  </a:cubicBezTo>
                  <a:cubicBezTo>
                    <a:pt x="1529" y="31682"/>
                    <a:pt x="1513" y="31613"/>
                    <a:pt x="1467" y="31484"/>
                  </a:cubicBezTo>
                  <a:cubicBezTo>
                    <a:pt x="1420" y="31349"/>
                    <a:pt x="1353" y="31158"/>
                    <a:pt x="1267" y="30915"/>
                  </a:cubicBezTo>
                  <a:cubicBezTo>
                    <a:pt x="1098" y="30415"/>
                    <a:pt x="853" y="29670"/>
                    <a:pt x="620" y="28694"/>
                  </a:cubicBezTo>
                  <a:cubicBezTo>
                    <a:pt x="386" y="27717"/>
                    <a:pt x="160" y="26498"/>
                    <a:pt x="143" y="25072"/>
                  </a:cubicBezTo>
                  <a:cubicBezTo>
                    <a:pt x="136" y="24360"/>
                    <a:pt x="205" y="23600"/>
                    <a:pt x="365" y="22810"/>
                  </a:cubicBezTo>
                  <a:cubicBezTo>
                    <a:pt x="532" y="22019"/>
                    <a:pt x="786" y="21202"/>
                    <a:pt x="1127" y="20374"/>
                  </a:cubicBezTo>
                  <a:cubicBezTo>
                    <a:pt x="1813" y="18721"/>
                    <a:pt x="2834" y="17009"/>
                    <a:pt x="4203" y="15406"/>
                  </a:cubicBezTo>
                  <a:cubicBezTo>
                    <a:pt x="4882" y="14604"/>
                    <a:pt x="5708" y="13882"/>
                    <a:pt x="6535" y="13116"/>
                  </a:cubicBezTo>
                  <a:cubicBezTo>
                    <a:pt x="7370" y="12361"/>
                    <a:pt x="8263" y="11620"/>
                    <a:pt x="9283" y="11020"/>
                  </a:cubicBezTo>
                  <a:cubicBezTo>
                    <a:pt x="10297" y="10415"/>
                    <a:pt x="11423" y="9946"/>
                    <a:pt x="12590" y="9511"/>
                  </a:cubicBezTo>
                  <a:cubicBezTo>
                    <a:pt x="13745" y="9061"/>
                    <a:pt x="14986" y="8796"/>
                    <a:pt x="16269" y="8661"/>
                  </a:cubicBezTo>
                  <a:cubicBezTo>
                    <a:pt x="17183" y="8567"/>
                    <a:pt x="18113" y="8523"/>
                    <a:pt x="19055" y="8523"/>
                  </a:cubicBezTo>
                  <a:cubicBezTo>
                    <a:pt x="20759" y="8523"/>
                    <a:pt x="22499" y="8669"/>
                    <a:pt x="24241" y="8939"/>
                  </a:cubicBezTo>
                  <a:cubicBezTo>
                    <a:pt x="25449" y="9134"/>
                    <a:pt x="26637" y="9394"/>
                    <a:pt x="27716" y="9744"/>
                  </a:cubicBezTo>
                  <a:lnTo>
                    <a:pt x="27768" y="9761"/>
                  </a:lnTo>
                  <a:lnTo>
                    <a:pt x="27813" y="9732"/>
                  </a:lnTo>
                  <a:cubicBezTo>
                    <a:pt x="32957" y="6494"/>
                    <a:pt x="38564" y="4901"/>
                    <a:pt x="43496" y="4510"/>
                  </a:cubicBezTo>
                  <a:cubicBezTo>
                    <a:pt x="44532" y="4424"/>
                    <a:pt x="45541" y="4384"/>
                    <a:pt x="46516" y="4384"/>
                  </a:cubicBezTo>
                  <a:cubicBezTo>
                    <a:pt x="47863" y="4384"/>
                    <a:pt x="49146" y="4460"/>
                    <a:pt x="50347" y="4596"/>
                  </a:cubicBezTo>
                  <a:cubicBezTo>
                    <a:pt x="52418" y="4834"/>
                    <a:pt x="54242" y="5241"/>
                    <a:pt x="55797" y="5658"/>
                  </a:cubicBezTo>
                  <a:lnTo>
                    <a:pt x="55919" y="5691"/>
                  </a:lnTo>
                  <a:lnTo>
                    <a:pt x="55876" y="5572"/>
                  </a:lnTo>
                  <a:cubicBezTo>
                    <a:pt x="55504" y="4527"/>
                    <a:pt x="55652" y="3484"/>
                    <a:pt x="55957" y="2688"/>
                  </a:cubicBezTo>
                  <a:cubicBezTo>
                    <a:pt x="56269" y="1884"/>
                    <a:pt x="56742" y="1295"/>
                    <a:pt x="57183" y="898"/>
                  </a:cubicBezTo>
                  <a:cubicBezTo>
                    <a:pt x="58095" y="107"/>
                    <a:pt x="58788" y="38"/>
                    <a:pt x="58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2"/>
            <p:cNvSpPr/>
            <p:nvPr/>
          </p:nvSpPr>
          <p:spPr>
            <a:xfrm>
              <a:off x="2327367" y="2253377"/>
              <a:ext cx="1029230" cy="378386"/>
            </a:xfrm>
            <a:custGeom>
              <a:rect b="b" l="l" r="r" t="t"/>
              <a:pathLst>
                <a:path extrusionOk="0" h="25780" w="70123">
                  <a:moveTo>
                    <a:pt x="70123" y="1"/>
                  </a:moveTo>
                  <a:cubicBezTo>
                    <a:pt x="70123" y="1"/>
                    <a:pt x="70092" y="68"/>
                    <a:pt x="70044" y="199"/>
                  </a:cubicBezTo>
                  <a:cubicBezTo>
                    <a:pt x="69994" y="339"/>
                    <a:pt x="69925" y="534"/>
                    <a:pt x="69835" y="784"/>
                  </a:cubicBezTo>
                  <a:cubicBezTo>
                    <a:pt x="69666" y="1303"/>
                    <a:pt x="69366" y="2054"/>
                    <a:pt x="68965" y="3011"/>
                  </a:cubicBezTo>
                  <a:cubicBezTo>
                    <a:pt x="68537" y="3956"/>
                    <a:pt x="68003" y="5109"/>
                    <a:pt x="67249" y="6375"/>
                  </a:cubicBezTo>
                  <a:cubicBezTo>
                    <a:pt x="66891" y="7021"/>
                    <a:pt x="66449" y="7673"/>
                    <a:pt x="65994" y="8373"/>
                  </a:cubicBezTo>
                  <a:cubicBezTo>
                    <a:pt x="65508" y="9054"/>
                    <a:pt x="64998" y="9773"/>
                    <a:pt x="64408" y="10488"/>
                  </a:cubicBezTo>
                  <a:cubicBezTo>
                    <a:pt x="62079" y="13359"/>
                    <a:pt x="58769" y="16417"/>
                    <a:pt x="54423" y="18698"/>
                  </a:cubicBezTo>
                  <a:cubicBezTo>
                    <a:pt x="52247" y="19822"/>
                    <a:pt x="49828" y="20739"/>
                    <a:pt x="47239" y="21372"/>
                  </a:cubicBezTo>
                  <a:cubicBezTo>
                    <a:pt x="44845" y="21931"/>
                    <a:pt x="42306" y="22262"/>
                    <a:pt x="39704" y="22262"/>
                  </a:cubicBezTo>
                  <a:cubicBezTo>
                    <a:pt x="39490" y="22262"/>
                    <a:pt x="39276" y="22260"/>
                    <a:pt x="39062" y="22256"/>
                  </a:cubicBezTo>
                  <a:cubicBezTo>
                    <a:pt x="37514" y="22241"/>
                    <a:pt x="35990" y="22070"/>
                    <a:pt x="34507" y="21846"/>
                  </a:cubicBezTo>
                  <a:cubicBezTo>
                    <a:pt x="33023" y="21610"/>
                    <a:pt x="31595" y="21244"/>
                    <a:pt x="30214" y="20832"/>
                  </a:cubicBezTo>
                  <a:lnTo>
                    <a:pt x="30157" y="20815"/>
                  </a:lnTo>
                  <a:lnTo>
                    <a:pt x="30111" y="20851"/>
                  </a:lnTo>
                  <a:cubicBezTo>
                    <a:pt x="27728" y="22665"/>
                    <a:pt x="24944" y="23665"/>
                    <a:pt x="22282" y="23987"/>
                  </a:cubicBezTo>
                  <a:cubicBezTo>
                    <a:pt x="21611" y="24069"/>
                    <a:pt x="20947" y="24108"/>
                    <a:pt x="20294" y="24108"/>
                  </a:cubicBezTo>
                  <a:cubicBezTo>
                    <a:pt x="18353" y="24108"/>
                    <a:pt x="16515" y="23762"/>
                    <a:pt x="14900" y="23180"/>
                  </a:cubicBezTo>
                  <a:lnTo>
                    <a:pt x="14852" y="23163"/>
                  </a:lnTo>
                  <a:lnTo>
                    <a:pt x="14812" y="23194"/>
                  </a:lnTo>
                  <a:cubicBezTo>
                    <a:pt x="13855" y="23930"/>
                    <a:pt x="12821" y="24468"/>
                    <a:pt x="11797" y="24849"/>
                  </a:cubicBezTo>
                  <a:cubicBezTo>
                    <a:pt x="10773" y="25227"/>
                    <a:pt x="9759" y="25465"/>
                    <a:pt x="8795" y="25558"/>
                  </a:cubicBezTo>
                  <a:cubicBezTo>
                    <a:pt x="8554" y="25594"/>
                    <a:pt x="8316" y="25613"/>
                    <a:pt x="8083" y="25618"/>
                  </a:cubicBezTo>
                  <a:cubicBezTo>
                    <a:pt x="7849" y="25627"/>
                    <a:pt x="7618" y="25642"/>
                    <a:pt x="7395" y="25644"/>
                  </a:cubicBezTo>
                  <a:cubicBezTo>
                    <a:pt x="6944" y="25623"/>
                    <a:pt x="6506" y="25637"/>
                    <a:pt x="6094" y="25575"/>
                  </a:cubicBezTo>
                  <a:cubicBezTo>
                    <a:pt x="5887" y="25554"/>
                    <a:pt x="5685" y="25532"/>
                    <a:pt x="5485" y="25511"/>
                  </a:cubicBezTo>
                  <a:cubicBezTo>
                    <a:pt x="5290" y="25475"/>
                    <a:pt x="5097" y="25439"/>
                    <a:pt x="4911" y="25404"/>
                  </a:cubicBezTo>
                  <a:cubicBezTo>
                    <a:pt x="4532" y="25346"/>
                    <a:pt x="4185" y="25244"/>
                    <a:pt x="3854" y="25154"/>
                  </a:cubicBezTo>
                  <a:cubicBezTo>
                    <a:pt x="2527" y="24777"/>
                    <a:pt x="1568" y="24273"/>
                    <a:pt x="939" y="23906"/>
                  </a:cubicBezTo>
                  <a:cubicBezTo>
                    <a:pt x="625" y="23720"/>
                    <a:pt x="401" y="23551"/>
                    <a:pt x="241" y="23451"/>
                  </a:cubicBezTo>
                  <a:cubicBezTo>
                    <a:pt x="84" y="23349"/>
                    <a:pt x="1" y="23301"/>
                    <a:pt x="1" y="23301"/>
                  </a:cubicBezTo>
                  <a:lnTo>
                    <a:pt x="1" y="23301"/>
                  </a:lnTo>
                  <a:cubicBezTo>
                    <a:pt x="1" y="23301"/>
                    <a:pt x="75" y="23363"/>
                    <a:pt x="227" y="23475"/>
                  </a:cubicBezTo>
                  <a:cubicBezTo>
                    <a:pt x="382" y="23582"/>
                    <a:pt x="601" y="23758"/>
                    <a:pt x="910" y="23951"/>
                  </a:cubicBezTo>
                  <a:cubicBezTo>
                    <a:pt x="1534" y="24334"/>
                    <a:pt x="2492" y="24858"/>
                    <a:pt x="3823" y="25254"/>
                  </a:cubicBezTo>
                  <a:cubicBezTo>
                    <a:pt x="4158" y="25346"/>
                    <a:pt x="4508" y="25454"/>
                    <a:pt x="4887" y="25515"/>
                  </a:cubicBezTo>
                  <a:cubicBezTo>
                    <a:pt x="5078" y="25554"/>
                    <a:pt x="5270" y="25589"/>
                    <a:pt x="5468" y="25630"/>
                  </a:cubicBezTo>
                  <a:cubicBezTo>
                    <a:pt x="5668" y="25651"/>
                    <a:pt x="5873" y="25675"/>
                    <a:pt x="6080" y="25701"/>
                  </a:cubicBezTo>
                  <a:cubicBezTo>
                    <a:pt x="6497" y="25766"/>
                    <a:pt x="6937" y="25754"/>
                    <a:pt x="7395" y="25780"/>
                  </a:cubicBezTo>
                  <a:cubicBezTo>
                    <a:pt x="7621" y="25780"/>
                    <a:pt x="7854" y="25766"/>
                    <a:pt x="8090" y="25758"/>
                  </a:cubicBezTo>
                  <a:cubicBezTo>
                    <a:pt x="8326" y="25756"/>
                    <a:pt x="8566" y="25737"/>
                    <a:pt x="8809" y="25704"/>
                  </a:cubicBezTo>
                  <a:cubicBezTo>
                    <a:pt x="9785" y="25616"/>
                    <a:pt x="10814" y="25382"/>
                    <a:pt x="11855" y="25004"/>
                  </a:cubicBezTo>
                  <a:cubicBezTo>
                    <a:pt x="12879" y="24628"/>
                    <a:pt x="13917" y="24096"/>
                    <a:pt x="14885" y="23369"/>
                  </a:cubicBezTo>
                  <a:lnTo>
                    <a:pt x="14885" y="23369"/>
                  </a:lnTo>
                  <a:cubicBezTo>
                    <a:pt x="16519" y="23960"/>
                    <a:pt x="18379" y="24311"/>
                    <a:pt x="20344" y="24311"/>
                  </a:cubicBezTo>
                  <a:cubicBezTo>
                    <a:pt x="20989" y="24311"/>
                    <a:pt x="21645" y="24273"/>
                    <a:pt x="22308" y="24194"/>
                  </a:cubicBezTo>
                  <a:cubicBezTo>
                    <a:pt x="24985" y="23879"/>
                    <a:pt x="27791" y="22880"/>
                    <a:pt x="30202" y="21063"/>
                  </a:cubicBezTo>
                  <a:lnTo>
                    <a:pt x="30202" y="21063"/>
                  </a:lnTo>
                  <a:cubicBezTo>
                    <a:pt x="31575" y="21473"/>
                    <a:pt x="32996" y="21837"/>
                    <a:pt x="34471" y="22072"/>
                  </a:cubicBezTo>
                  <a:cubicBezTo>
                    <a:pt x="35964" y="22298"/>
                    <a:pt x="37498" y="22472"/>
                    <a:pt x="39057" y="22487"/>
                  </a:cubicBezTo>
                  <a:cubicBezTo>
                    <a:pt x="39272" y="22491"/>
                    <a:pt x="39486" y="22493"/>
                    <a:pt x="39699" y="22493"/>
                  </a:cubicBezTo>
                  <a:cubicBezTo>
                    <a:pt x="42321" y="22493"/>
                    <a:pt x="44878" y="22159"/>
                    <a:pt x="47292" y="21591"/>
                  </a:cubicBezTo>
                  <a:cubicBezTo>
                    <a:pt x="49899" y="20951"/>
                    <a:pt x="52333" y="20024"/>
                    <a:pt x="54521" y="18886"/>
                  </a:cubicBezTo>
                  <a:cubicBezTo>
                    <a:pt x="58893" y="16579"/>
                    <a:pt x="62212" y="13490"/>
                    <a:pt x="64534" y="10590"/>
                  </a:cubicBezTo>
                  <a:cubicBezTo>
                    <a:pt x="65125" y="9869"/>
                    <a:pt x="65632" y="9142"/>
                    <a:pt x="66115" y="8457"/>
                  </a:cubicBezTo>
                  <a:cubicBezTo>
                    <a:pt x="66568" y="7749"/>
                    <a:pt x="67006" y="7092"/>
                    <a:pt x="67361" y="6442"/>
                  </a:cubicBezTo>
                  <a:cubicBezTo>
                    <a:pt x="68106" y="5163"/>
                    <a:pt x="68630" y="3999"/>
                    <a:pt x="69049" y="3046"/>
                  </a:cubicBezTo>
                  <a:cubicBezTo>
                    <a:pt x="69435" y="2080"/>
                    <a:pt x="69723" y="1325"/>
                    <a:pt x="69877" y="799"/>
                  </a:cubicBezTo>
                  <a:cubicBezTo>
                    <a:pt x="69958" y="546"/>
                    <a:pt x="70020" y="349"/>
                    <a:pt x="70066" y="206"/>
                  </a:cubicBezTo>
                  <a:cubicBezTo>
                    <a:pt x="70106" y="70"/>
                    <a:pt x="70123" y="1"/>
                    <a:pt x="70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2"/>
            <p:cNvSpPr/>
            <p:nvPr/>
          </p:nvSpPr>
          <p:spPr>
            <a:xfrm>
              <a:off x="2362284" y="2635742"/>
              <a:ext cx="70790" cy="129045"/>
            </a:xfrm>
            <a:custGeom>
              <a:rect b="b" l="l" r="r" t="t"/>
              <a:pathLst>
                <a:path extrusionOk="0" h="8792" w="4823">
                  <a:moveTo>
                    <a:pt x="4759" y="0"/>
                  </a:moveTo>
                  <a:cubicBezTo>
                    <a:pt x="4692" y="0"/>
                    <a:pt x="4561" y="11"/>
                    <a:pt x="4377" y="43"/>
                  </a:cubicBezTo>
                  <a:cubicBezTo>
                    <a:pt x="4101" y="90"/>
                    <a:pt x="3708" y="209"/>
                    <a:pt x="3263" y="448"/>
                  </a:cubicBezTo>
                  <a:cubicBezTo>
                    <a:pt x="2370" y="907"/>
                    <a:pt x="1327" y="1943"/>
                    <a:pt x="741" y="3372"/>
                  </a:cubicBezTo>
                  <a:cubicBezTo>
                    <a:pt x="163" y="4800"/>
                    <a:pt x="63" y="6203"/>
                    <a:pt x="20" y="7186"/>
                  </a:cubicBezTo>
                  <a:cubicBezTo>
                    <a:pt x="1" y="7684"/>
                    <a:pt x="3" y="8084"/>
                    <a:pt x="10" y="8363"/>
                  </a:cubicBezTo>
                  <a:cubicBezTo>
                    <a:pt x="17" y="8639"/>
                    <a:pt x="29" y="8791"/>
                    <a:pt x="44" y="8791"/>
                  </a:cubicBezTo>
                  <a:cubicBezTo>
                    <a:pt x="44" y="8791"/>
                    <a:pt x="44" y="8791"/>
                    <a:pt x="44" y="8791"/>
                  </a:cubicBezTo>
                  <a:cubicBezTo>
                    <a:pt x="79" y="8791"/>
                    <a:pt x="108" y="8180"/>
                    <a:pt x="184" y="7196"/>
                  </a:cubicBezTo>
                  <a:cubicBezTo>
                    <a:pt x="265" y="6220"/>
                    <a:pt x="394" y="4846"/>
                    <a:pt x="956" y="3460"/>
                  </a:cubicBezTo>
                  <a:cubicBezTo>
                    <a:pt x="1520" y="2079"/>
                    <a:pt x="2503" y="1069"/>
                    <a:pt x="3342" y="588"/>
                  </a:cubicBezTo>
                  <a:cubicBezTo>
                    <a:pt x="4187" y="93"/>
                    <a:pt x="4823" y="57"/>
                    <a:pt x="4811" y="7"/>
                  </a:cubicBezTo>
                  <a:cubicBezTo>
                    <a:pt x="4810" y="3"/>
                    <a:pt x="4792" y="0"/>
                    <a:pt x="4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2"/>
            <p:cNvSpPr/>
            <p:nvPr/>
          </p:nvSpPr>
          <p:spPr>
            <a:xfrm>
              <a:off x="2553780" y="2673671"/>
              <a:ext cx="744002" cy="119915"/>
            </a:xfrm>
            <a:custGeom>
              <a:rect b="b" l="l" r="r" t="t"/>
              <a:pathLst>
                <a:path extrusionOk="0" h="8170" w="50690">
                  <a:moveTo>
                    <a:pt x="28981" y="1"/>
                  </a:moveTo>
                  <a:cubicBezTo>
                    <a:pt x="27440" y="1"/>
                    <a:pt x="25854" y="48"/>
                    <a:pt x="24236" y="147"/>
                  </a:cubicBezTo>
                  <a:cubicBezTo>
                    <a:pt x="19488" y="423"/>
                    <a:pt x="15064" y="1135"/>
                    <a:pt x="11304" y="2028"/>
                  </a:cubicBezTo>
                  <a:cubicBezTo>
                    <a:pt x="7542" y="2912"/>
                    <a:pt x="4451" y="3976"/>
                    <a:pt x="2243" y="4774"/>
                  </a:cubicBezTo>
                  <a:lnTo>
                    <a:pt x="2205" y="4788"/>
                  </a:lnTo>
                  <a:lnTo>
                    <a:pt x="2203" y="4824"/>
                  </a:lnTo>
                  <a:cubicBezTo>
                    <a:pt x="2136" y="5488"/>
                    <a:pt x="1962" y="6064"/>
                    <a:pt x="1715" y="6517"/>
                  </a:cubicBezTo>
                  <a:cubicBezTo>
                    <a:pt x="1465" y="6967"/>
                    <a:pt x="1153" y="7286"/>
                    <a:pt x="884" y="7517"/>
                  </a:cubicBezTo>
                  <a:cubicBezTo>
                    <a:pt x="615" y="7750"/>
                    <a:pt x="384" y="7903"/>
                    <a:pt x="234" y="8007"/>
                  </a:cubicBezTo>
                  <a:cubicBezTo>
                    <a:pt x="79" y="8110"/>
                    <a:pt x="0" y="8165"/>
                    <a:pt x="3" y="8169"/>
                  </a:cubicBezTo>
                  <a:cubicBezTo>
                    <a:pt x="3" y="8169"/>
                    <a:pt x="358" y="8015"/>
                    <a:pt x="927" y="7567"/>
                  </a:cubicBezTo>
                  <a:cubicBezTo>
                    <a:pt x="1205" y="7341"/>
                    <a:pt x="1534" y="7022"/>
                    <a:pt x="1798" y="6562"/>
                  </a:cubicBezTo>
                  <a:cubicBezTo>
                    <a:pt x="2058" y="6113"/>
                    <a:pt x="2244" y="5534"/>
                    <a:pt x="2322" y="4878"/>
                  </a:cubicBezTo>
                  <a:lnTo>
                    <a:pt x="2322" y="4878"/>
                  </a:lnTo>
                  <a:cubicBezTo>
                    <a:pt x="4534" y="4112"/>
                    <a:pt x="7612" y="3083"/>
                    <a:pt x="11352" y="2224"/>
                  </a:cubicBezTo>
                  <a:cubicBezTo>
                    <a:pt x="15104" y="1352"/>
                    <a:pt x="19517" y="654"/>
                    <a:pt x="24251" y="378"/>
                  </a:cubicBezTo>
                  <a:cubicBezTo>
                    <a:pt x="25902" y="277"/>
                    <a:pt x="27521" y="228"/>
                    <a:pt x="29093" y="228"/>
                  </a:cubicBezTo>
                  <a:cubicBezTo>
                    <a:pt x="31023" y="228"/>
                    <a:pt x="32881" y="301"/>
                    <a:pt x="34637" y="438"/>
                  </a:cubicBezTo>
                  <a:cubicBezTo>
                    <a:pt x="37823" y="673"/>
                    <a:pt x="40681" y="1047"/>
                    <a:pt x="43055" y="1500"/>
                  </a:cubicBezTo>
                  <a:cubicBezTo>
                    <a:pt x="43650" y="1609"/>
                    <a:pt x="44215" y="1714"/>
                    <a:pt x="44750" y="1812"/>
                  </a:cubicBezTo>
                  <a:cubicBezTo>
                    <a:pt x="45281" y="1931"/>
                    <a:pt x="45784" y="2043"/>
                    <a:pt x="46253" y="2150"/>
                  </a:cubicBezTo>
                  <a:cubicBezTo>
                    <a:pt x="46720" y="2252"/>
                    <a:pt x="47158" y="2350"/>
                    <a:pt x="47560" y="2440"/>
                  </a:cubicBezTo>
                  <a:cubicBezTo>
                    <a:pt x="47960" y="2533"/>
                    <a:pt x="48322" y="2638"/>
                    <a:pt x="48648" y="2721"/>
                  </a:cubicBezTo>
                  <a:cubicBezTo>
                    <a:pt x="49291" y="2888"/>
                    <a:pt x="49799" y="3016"/>
                    <a:pt x="50158" y="3112"/>
                  </a:cubicBezTo>
                  <a:cubicBezTo>
                    <a:pt x="50320" y="3150"/>
                    <a:pt x="50451" y="3181"/>
                    <a:pt x="50551" y="3207"/>
                  </a:cubicBezTo>
                  <a:cubicBezTo>
                    <a:pt x="50626" y="3223"/>
                    <a:pt x="50670" y="3232"/>
                    <a:pt x="50684" y="3232"/>
                  </a:cubicBezTo>
                  <a:cubicBezTo>
                    <a:pt x="50687" y="3232"/>
                    <a:pt x="50689" y="3232"/>
                    <a:pt x="50689" y="3231"/>
                  </a:cubicBezTo>
                  <a:lnTo>
                    <a:pt x="50687" y="3231"/>
                  </a:lnTo>
                  <a:cubicBezTo>
                    <a:pt x="50689" y="3228"/>
                    <a:pt x="50644" y="3212"/>
                    <a:pt x="50558" y="3183"/>
                  </a:cubicBezTo>
                  <a:cubicBezTo>
                    <a:pt x="50458" y="3155"/>
                    <a:pt x="50330" y="3114"/>
                    <a:pt x="50170" y="3066"/>
                  </a:cubicBezTo>
                  <a:cubicBezTo>
                    <a:pt x="49813" y="2962"/>
                    <a:pt x="49310" y="2819"/>
                    <a:pt x="48672" y="2633"/>
                  </a:cubicBezTo>
                  <a:cubicBezTo>
                    <a:pt x="48346" y="2543"/>
                    <a:pt x="47986" y="2433"/>
                    <a:pt x="47586" y="2333"/>
                  </a:cubicBezTo>
                  <a:cubicBezTo>
                    <a:pt x="47184" y="2238"/>
                    <a:pt x="46748" y="2133"/>
                    <a:pt x="46282" y="2024"/>
                  </a:cubicBezTo>
                  <a:cubicBezTo>
                    <a:pt x="45812" y="1912"/>
                    <a:pt x="45312" y="1795"/>
                    <a:pt x="44781" y="1669"/>
                  </a:cubicBezTo>
                  <a:cubicBezTo>
                    <a:pt x="44246" y="1564"/>
                    <a:pt x="43679" y="1454"/>
                    <a:pt x="43086" y="1340"/>
                  </a:cubicBezTo>
                  <a:cubicBezTo>
                    <a:pt x="40710" y="866"/>
                    <a:pt x="37845" y="473"/>
                    <a:pt x="34652" y="226"/>
                  </a:cubicBezTo>
                  <a:cubicBezTo>
                    <a:pt x="32858" y="79"/>
                    <a:pt x="30957" y="1"/>
                    <a:pt x="28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2"/>
            <p:cNvSpPr/>
            <p:nvPr/>
          </p:nvSpPr>
          <p:spPr>
            <a:xfrm>
              <a:off x="3267322" y="2072843"/>
              <a:ext cx="333928" cy="553841"/>
            </a:xfrm>
            <a:custGeom>
              <a:rect b="b" l="l" r="r" t="t"/>
              <a:pathLst>
                <a:path extrusionOk="0" h="37734" w="22751">
                  <a:moveTo>
                    <a:pt x="4740" y="1"/>
                  </a:moveTo>
                  <a:cubicBezTo>
                    <a:pt x="4526" y="1"/>
                    <a:pt x="4319" y="5"/>
                    <a:pt x="4120" y="13"/>
                  </a:cubicBezTo>
                  <a:cubicBezTo>
                    <a:pt x="3241" y="49"/>
                    <a:pt x="2493" y="137"/>
                    <a:pt x="1884" y="203"/>
                  </a:cubicBezTo>
                  <a:cubicBezTo>
                    <a:pt x="1286" y="275"/>
                    <a:pt x="819" y="332"/>
                    <a:pt x="486" y="373"/>
                  </a:cubicBezTo>
                  <a:cubicBezTo>
                    <a:pt x="336" y="392"/>
                    <a:pt x="217" y="406"/>
                    <a:pt x="124" y="418"/>
                  </a:cubicBezTo>
                  <a:cubicBezTo>
                    <a:pt x="41" y="430"/>
                    <a:pt x="0" y="439"/>
                    <a:pt x="0" y="442"/>
                  </a:cubicBezTo>
                  <a:cubicBezTo>
                    <a:pt x="0" y="444"/>
                    <a:pt x="8" y="444"/>
                    <a:pt x="23" y="444"/>
                  </a:cubicBezTo>
                  <a:cubicBezTo>
                    <a:pt x="43" y="444"/>
                    <a:pt x="77" y="443"/>
                    <a:pt x="124" y="442"/>
                  </a:cubicBezTo>
                  <a:cubicBezTo>
                    <a:pt x="219" y="434"/>
                    <a:pt x="338" y="425"/>
                    <a:pt x="488" y="415"/>
                  </a:cubicBezTo>
                  <a:cubicBezTo>
                    <a:pt x="824" y="384"/>
                    <a:pt x="1293" y="342"/>
                    <a:pt x="1893" y="287"/>
                  </a:cubicBezTo>
                  <a:cubicBezTo>
                    <a:pt x="2503" y="232"/>
                    <a:pt x="3250" y="156"/>
                    <a:pt x="4122" y="134"/>
                  </a:cubicBezTo>
                  <a:cubicBezTo>
                    <a:pt x="4260" y="131"/>
                    <a:pt x="4402" y="129"/>
                    <a:pt x="4546" y="129"/>
                  </a:cubicBezTo>
                  <a:cubicBezTo>
                    <a:pt x="5313" y="129"/>
                    <a:pt x="6164" y="184"/>
                    <a:pt x="7070" y="373"/>
                  </a:cubicBezTo>
                  <a:cubicBezTo>
                    <a:pt x="8149" y="589"/>
                    <a:pt x="9304" y="999"/>
                    <a:pt x="10392" y="1713"/>
                  </a:cubicBezTo>
                  <a:cubicBezTo>
                    <a:pt x="11478" y="2423"/>
                    <a:pt x="12471" y="3442"/>
                    <a:pt x="13237" y="4697"/>
                  </a:cubicBezTo>
                  <a:cubicBezTo>
                    <a:pt x="13999" y="5949"/>
                    <a:pt x="14606" y="7426"/>
                    <a:pt x="14683" y="9038"/>
                  </a:cubicBezTo>
                  <a:cubicBezTo>
                    <a:pt x="14787" y="10647"/>
                    <a:pt x="14330" y="12317"/>
                    <a:pt x="13556" y="13855"/>
                  </a:cubicBezTo>
                  <a:lnTo>
                    <a:pt x="13480" y="14007"/>
                  </a:lnTo>
                  <a:lnTo>
                    <a:pt x="13652" y="14022"/>
                  </a:lnTo>
                  <a:cubicBezTo>
                    <a:pt x="14756" y="14114"/>
                    <a:pt x="15919" y="14412"/>
                    <a:pt x="16976" y="14972"/>
                  </a:cubicBezTo>
                  <a:cubicBezTo>
                    <a:pt x="18688" y="15855"/>
                    <a:pt x="20078" y="17227"/>
                    <a:pt x="21007" y="18786"/>
                  </a:cubicBezTo>
                  <a:cubicBezTo>
                    <a:pt x="21941" y="20348"/>
                    <a:pt x="22376" y="22103"/>
                    <a:pt x="22462" y="23770"/>
                  </a:cubicBezTo>
                  <a:cubicBezTo>
                    <a:pt x="22543" y="25444"/>
                    <a:pt x="22279" y="27042"/>
                    <a:pt x="21826" y="28459"/>
                  </a:cubicBezTo>
                  <a:cubicBezTo>
                    <a:pt x="21369" y="29878"/>
                    <a:pt x="20710" y="31121"/>
                    <a:pt x="19993" y="32166"/>
                  </a:cubicBezTo>
                  <a:cubicBezTo>
                    <a:pt x="18550" y="34269"/>
                    <a:pt x="16947" y="35619"/>
                    <a:pt x="15816" y="36474"/>
                  </a:cubicBezTo>
                  <a:cubicBezTo>
                    <a:pt x="15247" y="36905"/>
                    <a:pt x="14785" y="37210"/>
                    <a:pt x="14471" y="37414"/>
                  </a:cubicBezTo>
                  <a:cubicBezTo>
                    <a:pt x="14323" y="37512"/>
                    <a:pt x="14204" y="37588"/>
                    <a:pt x="14114" y="37648"/>
                  </a:cubicBezTo>
                  <a:cubicBezTo>
                    <a:pt x="14033" y="37700"/>
                    <a:pt x="13992" y="37729"/>
                    <a:pt x="13995" y="37734"/>
                  </a:cubicBezTo>
                  <a:cubicBezTo>
                    <a:pt x="13995" y="37734"/>
                    <a:pt x="14709" y="37383"/>
                    <a:pt x="15871" y="36545"/>
                  </a:cubicBezTo>
                  <a:cubicBezTo>
                    <a:pt x="17021" y="35710"/>
                    <a:pt x="18652" y="34369"/>
                    <a:pt x="20126" y="32259"/>
                  </a:cubicBezTo>
                  <a:cubicBezTo>
                    <a:pt x="20860" y="31209"/>
                    <a:pt x="21536" y="29957"/>
                    <a:pt x="22007" y="28518"/>
                  </a:cubicBezTo>
                  <a:cubicBezTo>
                    <a:pt x="22474" y="27082"/>
                    <a:pt x="22750" y="25463"/>
                    <a:pt x="22674" y="23761"/>
                  </a:cubicBezTo>
                  <a:cubicBezTo>
                    <a:pt x="22593" y="22063"/>
                    <a:pt x="22153" y="20272"/>
                    <a:pt x="21202" y="18670"/>
                  </a:cubicBezTo>
                  <a:cubicBezTo>
                    <a:pt x="20255" y="17074"/>
                    <a:pt x="18836" y="15672"/>
                    <a:pt x="17081" y="14767"/>
                  </a:cubicBezTo>
                  <a:cubicBezTo>
                    <a:pt x="16051" y="14221"/>
                    <a:pt x="14921" y="13917"/>
                    <a:pt x="13835" y="13808"/>
                  </a:cubicBezTo>
                  <a:lnTo>
                    <a:pt x="13835" y="13808"/>
                  </a:lnTo>
                  <a:cubicBezTo>
                    <a:pt x="14574" y="12284"/>
                    <a:pt x="15010" y="10628"/>
                    <a:pt x="14904" y="9026"/>
                  </a:cubicBezTo>
                  <a:cubicBezTo>
                    <a:pt x="14821" y="7366"/>
                    <a:pt x="14192" y="5856"/>
                    <a:pt x="13411" y="4590"/>
                  </a:cubicBezTo>
                  <a:cubicBezTo>
                    <a:pt x="12625" y="3313"/>
                    <a:pt x="11604" y="2277"/>
                    <a:pt x="10492" y="1561"/>
                  </a:cubicBezTo>
                  <a:cubicBezTo>
                    <a:pt x="9377" y="839"/>
                    <a:pt x="8194" y="430"/>
                    <a:pt x="7101" y="222"/>
                  </a:cubicBezTo>
                  <a:cubicBezTo>
                    <a:pt x="6256" y="53"/>
                    <a:pt x="5460" y="1"/>
                    <a:pt x="47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2"/>
            <p:cNvSpPr/>
            <p:nvPr/>
          </p:nvSpPr>
          <p:spPr>
            <a:xfrm>
              <a:off x="2811633" y="2235131"/>
              <a:ext cx="69190" cy="96901"/>
            </a:xfrm>
            <a:custGeom>
              <a:rect b="b" l="l" r="r" t="t"/>
              <a:pathLst>
                <a:path extrusionOk="0" h="6602" w="4714">
                  <a:moveTo>
                    <a:pt x="138" y="1"/>
                  </a:moveTo>
                  <a:cubicBezTo>
                    <a:pt x="124" y="1"/>
                    <a:pt x="95" y="122"/>
                    <a:pt x="60" y="339"/>
                  </a:cubicBezTo>
                  <a:cubicBezTo>
                    <a:pt x="39" y="451"/>
                    <a:pt x="20" y="587"/>
                    <a:pt x="20" y="746"/>
                  </a:cubicBezTo>
                  <a:cubicBezTo>
                    <a:pt x="18" y="906"/>
                    <a:pt x="1" y="1089"/>
                    <a:pt x="25" y="1289"/>
                  </a:cubicBezTo>
                  <a:cubicBezTo>
                    <a:pt x="44" y="1692"/>
                    <a:pt x="137" y="2168"/>
                    <a:pt x="299" y="2677"/>
                  </a:cubicBezTo>
                  <a:cubicBezTo>
                    <a:pt x="472" y="3182"/>
                    <a:pt x="725" y="3718"/>
                    <a:pt x="1072" y="4230"/>
                  </a:cubicBezTo>
                  <a:cubicBezTo>
                    <a:pt x="1430" y="4735"/>
                    <a:pt x="1842" y="5161"/>
                    <a:pt x="2251" y="5504"/>
                  </a:cubicBezTo>
                  <a:cubicBezTo>
                    <a:pt x="2673" y="5835"/>
                    <a:pt x="3085" y="6087"/>
                    <a:pt x="3456" y="6247"/>
                  </a:cubicBezTo>
                  <a:cubicBezTo>
                    <a:pt x="3635" y="6342"/>
                    <a:pt x="3811" y="6390"/>
                    <a:pt x="3961" y="6444"/>
                  </a:cubicBezTo>
                  <a:cubicBezTo>
                    <a:pt x="4111" y="6502"/>
                    <a:pt x="4247" y="6533"/>
                    <a:pt x="4356" y="6552"/>
                  </a:cubicBezTo>
                  <a:cubicBezTo>
                    <a:pt x="4526" y="6584"/>
                    <a:pt x="4636" y="6602"/>
                    <a:pt x="4680" y="6602"/>
                  </a:cubicBezTo>
                  <a:cubicBezTo>
                    <a:pt x="4694" y="6602"/>
                    <a:pt x="4701" y="6600"/>
                    <a:pt x="4701" y="6597"/>
                  </a:cubicBezTo>
                  <a:cubicBezTo>
                    <a:pt x="4713" y="6552"/>
                    <a:pt x="4225" y="6456"/>
                    <a:pt x="3525" y="6102"/>
                  </a:cubicBezTo>
                  <a:cubicBezTo>
                    <a:pt x="3175" y="5928"/>
                    <a:pt x="2785" y="5668"/>
                    <a:pt x="2387" y="5340"/>
                  </a:cubicBezTo>
                  <a:cubicBezTo>
                    <a:pt x="1999" y="5001"/>
                    <a:pt x="1606" y="4587"/>
                    <a:pt x="1263" y="4099"/>
                  </a:cubicBezTo>
                  <a:cubicBezTo>
                    <a:pt x="930" y="3606"/>
                    <a:pt x="680" y="3092"/>
                    <a:pt x="499" y="2608"/>
                  </a:cubicBezTo>
                  <a:cubicBezTo>
                    <a:pt x="332" y="2120"/>
                    <a:pt x="227" y="1665"/>
                    <a:pt x="189" y="1275"/>
                  </a:cubicBezTo>
                  <a:cubicBezTo>
                    <a:pt x="103" y="496"/>
                    <a:pt x="187" y="6"/>
                    <a:pt x="139" y="1"/>
                  </a:cubicBezTo>
                  <a:cubicBezTo>
                    <a:pt x="139" y="1"/>
                    <a:pt x="138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2"/>
            <p:cNvSpPr/>
            <p:nvPr/>
          </p:nvSpPr>
          <p:spPr>
            <a:xfrm>
              <a:off x="2606032" y="2316011"/>
              <a:ext cx="39262" cy="98427"/>
            </a:xfrm>
            <a:custGeom>
              <a:rect b="b" l="l" r="r" t="t"/>
              <a:pathLst>
                <a:path extrusionOk="0" h="6706" w="2675">
                  <a:moveTo>
                    <a:pt x="2356" y="1"/>
                  </a:moveTo>
                  <a:cubicBezTo>
                    <a:pt x="2356" y="1"/>
                    <a:pt x="2355" y="1"/>
                    <a:pt x="2355" y="1"/>
                  </a:cubicBezTo>
                  <a:cubicBezTo>
                    <a:pt x="2315" y="11"/>
                    <a:pt x="2412" y="420"/>
                    <a:pt x="2439" y="1089"/>
                  </a:cubicBezTo>
                  <a:cubicBezTo>
                    <a:pt x="2470" y="1758"/>
                    <a:pt x="2389" y="2689"/>
                    <a:pt x="2055" y="3654"/>
                  </a:cubicBezTo>
                  <a:cubicBezTo>
                    <a:pt x="1719" y="4616"/>
                    <a:pt x="1205" y="5397"/>
                    <a:pt x="767" y="5902"/>
                  </a:cubicBezTo>
                  <a:cubicBezTo>
                    <a:pt x="331" y="6411"/>
                    <a:pt x="0" y="6673"/>
                    <a:pt x="26" y="6704"/>
                  </a:cubicBezTo>
                  <a:cubicBezTo>
                    <a:pt x="27" y="6705"/>
                    <a:pt x="28" y="6705"/>
                    <a:pt x="30" y="6705"/>
                  </a:cubicBezTo>
                  <a:cubicBezTo>
                    <a:pt x="68" y="6705"/>
                    <a:pt x="429" y="6487"/>
                    <a:pt x="888" y="6011"/>
                  </a:cubicBezTo>
                  <a:cubicBezTo>
                    <a:pt x="1367" y="5523"/>
                    <a:pt x="1924" y="4725"/>
                    <a:pt x="2274" y="3728"/>
                  </a:cubicBezTo>
                  <a:cubicBezTo>
                    <a:pt x="2617" y="2730"/>
                    <a:pt x="2674" y="1761"/>
                    <a:pt x="2603" y="1080"/>
                  </a:cubicBezTo>
                  <a:cubicBezTo>
                    <a:pt x="2532" y="400"/>
                    <a:pt x="2379" y="1"/>
                    <a:pt x="2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2"/>
            <p:cNvSpPr/>
            <p:nvPr/>
          </p:nvSpPr>
          <p:spPr>
            <a:xfrm>
              <a:off x="2364735" y="2175301"/>
              <a:ext cx="68162" cy="225784"/>
            </a:xfrm>
            <a:custGeom>
              <a:rect b="b" l="l" r="r" t="t"/>
              <a:pathLst>
                <a:path extrusionOk="0" h="15383" w="4644">
                  <a:moveTo>
                    <a:pt x="18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0" y="7"/>
                    <a:pt x="86" y="236"/>
                    <a:pt x="222" y="655"/>
                  </a:cubicBezTo>
                  <a:cubicBezTo>
                    <a:pt x="360" y="1074"/>
                    <a:pt x="550" y="1684"/>
                    <a:pt x="722" y="2451"/>
                  </a:cubicBezTo>
                  <a:cubicBezTo>
                    <a:pt x="893" y="3220"/>
                    <a:pt x="1041" y="4146"/>
                    <a:pt x="1100" y="5184"/>
                  </a:cubicBezTo>
                  <a:cubicBezTo>
                    <a:pt x="1167" y="6222"/>
                    <a:pt x="1091" y="7361"/>
                    <a:pt x="967" y="8563"/>
                  </a:cubicBezTo>
                  <a:cubicBezTo>
                    <a:pt x="855" y="9761"/>
                    <a:pt x="786" y="10935"/>
                    <a:pt x="998" y="11983"/>
                  </a:cubicBezTo>
                  <a:cubicBezTo>
                    <a:pt x="1198" y="13035"/>
                    <a:pt x="1724" y="13890"/>
                    <a:pt x="2298" y="14452"/>
                  </a:cubicBezTo>
                  <a:cubicBezTo>
                    <a:pt x="2874" y="15023"/>
                    <a:pt x="3510" y="15280"/>
                    <a:pt x="3951" y="15350"/>
                  </a:cubicBezTo>
                  <a:cubicBezTo>
                    <a:pt x="4106" y="15371"/>
                    <a:pt x="4238" y="15382"/>
                    <a:pt x="4343" y="15382"/>
                  </a:cubicBezTo>
                  <a:cubicBezTo>
                    <a:pt x="4389" y="15382"/>
                    <a:pt x="4430" y="15380"/>
                    <a:pt x="4465" y="15376"/>
                  </a:cubicBezTo>
                  <a:cubicBezTo>
                    <a:pt x="4584" y="15369"/>
                    <a:pt x="4644" y="15359"/>
                    <a:pt x="4644" y="15352"/>
                  </a:cubicBezTo>
                  <a:cubicBezTo>
                    <a:pt x="4644" y="15326"/>
                    <a:pt x="4396" y="15354"/>
                    <a:pt x="3970" y="15261"/>
                  </a:cubicBezTo>
                  <a:cubicBezTo>
                    <a:pt x="3548" y="15166"/>
                    <a:pt x="2953" y="14900"/>
                    <a:pt x="2413" y="14338"/>
                  </a:cubicBezTo>
                  <a:cubicBezTo>
                    <a:pt x="1877" y="13783"/>
                    <a:pt x="1389" y="12952"/>
                    <a:pt x="1208" y="11942"/>
                  </a:cubicBezTo>
                  <a:cubicBezTo>
                    <a:pt x="1012" y="10928"/>
                    <a:pt x="1084" y="9780"/>
                    <a:pt x="1198" y="8582"/>
                  </a:cubicBezTo>
                  <a:cubicBezTo>
                    <a:pt x="1322" y="7384"/>
                    <a:pt x="1393" y="6220"/>
                    <a:pt x="1312" y="5170"/>
                  </a:cubicBezTo>
                  <a:cubicBezTo>
                    <a:pt x="1241" y="4120"/>
                    <a:pt x="1074" y="3184"/>
                    <a:pt x="881" y="2415"/>
                  </a:cubicBezTo>
                  <a:cubicBezTo>
                    <a:pt x="686" y="1643"/>
                    <a:pt x="472" y="1036"/>
                    <a:pt x="308" y="624"/>
                  </a:cubicBezTo>
                  <a:cubicBezTo>
                    <a:pt x="227" y="419"/>
                    <a:pt x="155" y="262"/>
                    <a:pt x="105" y="155"/>
                  </a:cubicBezTo>
                  <a:cubicBezTo>
                    <a:pt x="56" y="53"/>
                    <a:pt x="26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2"/>
            <p:cNvSpPr/>
            <p:nvPr/>
          </p:nvSpPr>
          <p:spPr>
            <a:xfrm>
              <a:off x="2198998" y="2338425"/>
              <a:ext cx="96930" cy="140199"/>
            </a:xfrm>
            <a:custGeom>
              <a:rect b="b" l="l" r="r" t="t"/>
              <a:pathLst>
                <a:path extrusionOk="0" h="9552" w="6604">
                  <a:moveTo>
                    <a:pt x="13" y="1"/>
                  </a:moveTo>
                  <a:cubicBezTo>
                    <a:pt x="10" y="1"/>
                    <a:pt x="8" y="2"/>
                    <a:pt x="8" y="3"/>
                  </a:cubicBezTo>
                  <a:cubicBezTo>
                    <a:pt x="1" y="17"/>
                    <a:pt x="153" y="110"/>
                    <a:pt x="434" y="269"/>
                  </a:cubicBezTo>
                  <a:cubicBezTo>
                    <a:pt x="756" y="450"/>
                    <a:pt x="1151" y="674"/>
                    <a:pt x="1618" y="939"/>
                  </a:cubicBezTo>
                  <a:cubicBezTo>
                    <a:pt x="2596" y="1517"/>
                    <a:pt x="3984" y="2348"/>
                    <a:pt x="5056" y="3720"/>
                  </a:cubicBezTo>
                  <a:cubicBezTo>
                    <a:pt x="6113" y="5096"/>
                    <a:pt x="6392" y="6756"/>
                    <a:pt x="6194" y="7858"/>
                  </a:cubicBezTo>
                  <a:cubicBezTo>
                    <a:pt x="6006" y="8985"/>
                    <a:pt x="5463" y="9523"/>
                    <a:pt x="5518" y="9551"/>
                  </a:cubicBezTo>
                  <a:cubicBezTo>
                    <a:pt x="5518" y="9552"/>
                    <a:pt x="5518" y="9552"/>
                    <a:pt x="5519" y="9552"/>
                  </a:cubicBezTo>
                  <a:cubicBezTo>
                    <a:pt x="5532" y="9552"/>
                    <a:pt x="5661" y="9425"/>
                    <a:pt x="5839" y="9163"/>
                  </a:cubicBezTo>
                  <a:cubicBezTo>
                    <a:pt x="6028" y="8897"/>
                    <a:pt x="6235" y="8461"/>
                    <a:pt x="6356" y="7887"/>
                  </a:cubicBezTo>
                  <a:cubicBezTo>
                    <a:pt x="6604" y="6746"/>
                    <a:pt x="6342" y="5010"/>
                    <a:pt x="5239" y="3579"/>
                  </a:cubicBezTo>
                  <a:cubicBezTo>
                    <a:pt x="4130" y="2163"/>
                    <a:pt x="2701" y="1341"/>
                    <a:pt x="1696" y="796"/>
                  </a:cubicBezTo>
                  <a:cubicBezTo>
                    <a:pt x="1187" y="524"/>
                    <a:pt x="767" y="322"/>
                    <a:pt x="475" y="189"/>
                  </a:cubicBezTo>
                  <a:cubicBezTo>
                    <a:pt x="208" y="67"/>
                    <a:pt x="46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2"/>
            <p:cNvSpPr/>
            <p:nvPr/>
          </p:nvSpPr>
          <p:spPr>
            <a:xfrm>
              <a:off x="1940162" y="2283541"/>
              <a:ext cx="263300" cy="316638"/>
            </a:xfrm>
            <a:custGeom>
              <a:rect b="b" l="l" r="r" t="t"/>
              <a:pathLst>
                <a:path extrusionOk="0" h="21573" w="17939">
                  <a:moveTo>
                    <a:pt x="3128" y="0"/>
                  </a:moveTo>
                  <a:cubicBezTo>
                    <a:pt x="3116" y="0"/>
                    <a:pt x="3017" y="60"/>
                    <a:pt x="2844" y="177"/>
                  </a:cubicBezTo>
                  <a:cubicBezTo>
                    <a:pt x="2675" y="318"/>
                    <a:pt x="2422" y="530"/>
                    <a:pt x="2158" y="856"/>
                  </a:cubicBezTo>
                  <a:cubicBezTo>
                    <a:pt x="1622" y="1501"/>
                    <a:pt x="967" y="2539"/>
                    <a:pt x="443" y="3947"/>
                  </a:cubicBezTo>
                  <a:cubicBezTo>
                    <a:pt x="320" y="4299"/>
                    <a:pt x="193" y="4673"/>
                    <a:pt x="112" y="5080"/>
                  </a:cubicBezTo>
                  <a:cubicBezTo>
                    <a:pt x="29" y="5487"/>
                    <a:pt x="0" y="5913"/>
                    <a:pt x="0" y="6359"/>
                  </a:cubicBezTo>
                  <a:cubicBezTo>
                    <a:pt x="5" y="7245"/>
                    <a:pt x="162" y="8187"/>
                    <a:pt x="446" y="9138"/>
                  </a:cubicBezTo>
                  <a:cubicBezTo>
                    <a:pt x="1034" y="11033"/>
                    <a:pt x="2044" y="13005"/>
                    <a:pt x="3479" y="14788"/>
                  </a:cubicBezTo>
                  <a:cubicBezTo>
                    <a:pt x="4915" y="16572"/>
                    <a:pt x="6634" y="17965"/>
                    <a:pt x="8323" y="18991"/>
                  </a:cubicBezTo>
                  <a:cubicBezTo>
                    <a:pt x="10018" y="20017"/>
                    <a:pt x="11702" y="20658"/>
                    <a:pt x="13147" y="21034"/>
                  </a:cubicBezTo>
                  <a:cubicBezTo>
                    <a:pt x="13869" y="21244"/>
                    <a:pt x="14540" y="21332"/>
                    <a:pt x="15126" y="21436"/>
                  </a:cubicBezTo>
                  <a:cubicBezTo>
                    <a:pt x="15714" y="21503"/>
                    <a:pt x="16226" y="21546"/>
                    <a:pt x="16640" y="21572"/>
                  </a:cubicBezTo>
                  <a:cubicBezTo>
                    <a:pt x="17040" y="21572"/>
                    <a:pt x="17362" y="21570"/>
                    <a:pt x="17602" y="21570"/>
                  </a:cubicBezTo>
                  <a:cubicBezTo>
                    <a:pt x="17821" y="21565"/>
                    <a:pt x="17938" y="21560"/>
                    <a:pt x="17938" y="21553"/>
                  </a:cubicBezTo>
                  <a:cubicBezTo>
                    <a:pt x="17938" y="21544"/>
                    <a:pt x="17821" y="21534"/>
                    <a:pt x="17602" y="21522"/>
                  </a:cubicBezTo>
                  <a:cubicBezTo>
                    <a:pt x="17362" y="21513"/>
                    <a:pt x="17043" y="21501"/>
                    <a:pt x="16645" y="21484"/>
                  </a:cubicBezTo>
                  <a:cubicBezTo>
                    <a:pt x="16233" y="21441"/>
                    <a:pt x="15728" y="21386"/>
                    <a:pt x="15143" y="21310"/>
                  </a:cubicBezTo>
                  <a:cubicBezTo>
                    <a:pt x="14566" y="21194"/>
                    <a:pt x="13902" y="21094"/>
                    <a:pt x="13190" y="20877"/>
                  </a:cubicBezTo>
                  <a:cubicBezTo>
                    <a:pt x="11764" y="20484"/>
                    <a:pt x="10104" y="19834"/>
                    <a:pt x="8435" y="18808"/>
                  </a:cubicBezTo>
                  <a:cubicBezTo>
                    <a:pt x="6770" y="17784"/>
                    <a:pt x="5077" y="16405"/>
                    <a:pt x="3658" y="14643"/>
                  </a:cubicBezTo>
                  <a:cubicBezTo>
                    <a:pt x="2244" y="12881"/>
                    <a:pt x="1241" y="10940"/>
                    <a:pt x="650" y="9076"/>
                  </a:cubicBezTo>
                  <a:cubicBezTo>
                    <a:pt x="365" y="8142"/>
                    <a:pt x="203" y="7221"/>
                    <a:pt x="191" y="6356"/>
                  </a:cubicBezTo>
                  <a:cubicBezTo>
                    <a:pt x="186" y="5925"/>
                    <a:pt x="212" y="5504"/>
                    <a:pt x="286" y="5113"/>
                  </a:cubicBezTo>
                  <a:cubicBezTo>
                    <a:pt x="360" y="4720"/>
                    <a:pt x="479" y="4349"/>
                    <a:pt x="596" y="4001"/>
                  </a:cubicBezTo>
                  <a:cubicBezTo>
                    <a:pt x="1093" y="2606"/>
                    <a:pt x="1722" y="1563"/>
                    <a:pt x="2229" y="913"/>
                  </a:cubicBezTo>
                  <a:cubicBezTo>
                    <a:pt x="2477" y="582"/>
                    <a:pt x="2715" y="363"/>
                    <a:pt x="2875" y="215"/>
                  </a:cubicBezTo>
                  <a:cubicBezTo>
                    <a:pt x="3044" y="79"/>
                    <a:pt x="3134" y="8"/>
                    <a:pt x="3129" y="1"/>
                  </a:cubicBezTo>
                  <a:cubicBezTo>
                    <a:pt x="3129" y="1"/>
                    <a:pt x="3129" y="0"/>
                    <a:pt x="3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2"/>
            <p:cNvSpPr/>
            <p:nvPr/>
          </p:nvSpPr>
          <p:spPr>
            <a:xfrm>
              <a:off x="1871310" y="2129474"/>
              <a:ext cx="170259" cy="162054"/>
            </a:xfrm>
            <a:custGeom>
              <a:rect b="b" l="l" r="r" t="t"/>
              <a:pathLst>
                <a:path extrusionOk="0" h="11041" w="11600">
                  <a:moveTo>
                    <a:pt x="11599" y="398"/>
                  </a:moveTo>
                  <a:cubicBezTo>
                    <a:pt x="11599" y="399"/>
                    <a:pt x="11599" y="399"/>
                    <a:pt x="11599" y="399"/>
                  </a:cubicBezTo>
                  <a:lnTo>
                    <a:pt x="11599" y="399"/>
                  </a:lnTo>
                  <a:cubicBezTo>
                    <a:pt x="11599" y="400"/>
                    <a:pt x="11599" y="400"/>
                    <a:pt x="11599" y="401"/>
                  </a:cubicBezTo>
                  <a:lnTo>
                    <a:pt x="11599" y="398"/>
                  </a:lnTo>
                  <a:close/>
                  <a:moveTo>
                    <a:pt x="8142" y="0"/>
                  </a:moveTo>
                  <a:cubicBezTo>
                    <a:pt x="7103" y="0"/>
                    <a:pt x="5846" y="109"/>
                    <a:pt x="4549" y="586"/>
                  </a:cubicBezTo>
                  <a:cubicBezTo>
                    <a:pt x="3239" y="1067"/>
                    <a:pt x="1848" y="1951"/>
                    <a:pt x="996" y="3372"/>
                  </a:cubicBezTo>
                  <a:cubicBezTo>
                    <a:pt x="148" y="4777"/>
                    <a:pt x="0" y="6494"/>
                    <a:pt x="546" y="7820"/>
                  </a:cubicBezTo>
                  <a:cubicBezTo>
                    <a:pt x="817" y="8482"/>
                    <a:pt x="1246" y="9028"/>
                    <a:pt x="1715" y="9447"/>
                  </a:cubicBezTo>
                  <a:cubicBezTo>
                    <a:pt x="2186" y="9866"/>
                    <a:pt x="2703" y="10159"/>
                    <a:pt x="3189" y="10373"/>
                  </a:cubicBezTo>
                  <a:cubicBezTo>
                    <a:pt x="4170" y="10797"/>
                    <a:pt x="5027" y="10930"/>
                    <a:pt x="5613" y="10997"/>
                  </a:cubicBezTo>
                  <a:cubicBezTo>
                    <a:pt x="5906" y="11026"/>
                    <a:pt x="6134" y="11040"/>
                    <a:pt x="6292" y="11040"/>
                  </a:cubicBezTo>
                  <a:cubicBezTo>
                    <a:pt x="6319" y="11040"/>
                    <a:pt x="6344" y="11040"/>
                    <a:pt x="6367" y="11040"/>
                  </a:cubicBezTo>
                  <a:cubicBezTo>
                    <a:pt x="6473" y="11040"/>
                    <a:pt x="6527" y="11036"/>
                    <a:pt x="6527" y="11030"/>
                  </a:cubicBezTo>
                  <a:cubicBezTo>
                    <a:pt x="6530" y="11009"/>
                    <a:pt x="6203" y="10992"/>
                    <a:pt x="5622" y="10909"/>
                  </a:cubicBezTo>
                  <a:cubicBezTo>
                    <a:pt x="5049" y="10816"/>
                    <a:pt x="4206" y="10656"/>
                    <a:pt x="3256" y="10225"/>
                  </a:cubicBezTo>
                  <a:cubicBezTo>
                    <a:pt x="2322" y="9802"/>
                    <a:pt x="1255" y="9013"/>
                    <a:pt x="743" y="7739"/>
                  </a:cubicBezTo>
                  <a:cubicBezTo>
                    <a:pt x="236" y="6480"/>
                    <a:pt x="381" y="4839"/>
                    <a:pt x="1193" y="3489"/>
                  </a:cubicBezTo>
                  <a:cubicBezTo>
                    <a:pt x="2010" y="2132"/>
                    <a:pt x="3348" y="1265"/>
                    <a:pt x="4622" y="786"/>
                  </a:cubicBezTo>
                  <a:cubicBezTo>
                    <a:pt x="5913" y="298"/>
                    <a:pt x="7170" y="179"/>
                    <a:pt x="8213" y="165"/>
                  </a:cubicBezTo>
                  <a:cubicBezTo>
                    <a:pt x="8266" y="164"/>
                    <a:pt x="8318" y="164"/>
                    <a:pt x="8370" y="164"/>
                  </a:cubicBezTo>
                  <a:cubicBezTo>
                    <a:pt x="9343" y="164"/>
                    <a:pt x="10136" y="247"/>
                    <a:pt x="10690" y="308"/>
                  </a:cubicBezTo>
                  <a:cubicBezTo>
                    <a:pt x="10961" y="339"/>
                    <a:pt x="11183" y="365"/>
                    <a:pt x="11361" y="384"/>
                  </a:cubicBezTo>
                  <a:cubicBezTo>
                    <a:pt x="11464" y="397"/>
                    <a:pt x="11535" y="403"/>
                    <a:pt x="11571" y="403"/>
                  </a:cubicBezTo>
                  <a:cubicBezTo>
                    <a:pt x="11587" y="403"/>
                    <a:pt x="11596" y="402"/>
                    <a:pt x="11599" y="399"/>
                  </a:cubicBezTo>
                  <a:lnTo>
                    <a:pt x="11599" y="399"/>
                  </a:lnTo>
                  <a:cubicBezTo>
                    <a:pt x="11592" y="389"/>
                    <a:pt x="11513" y="370"/>
                    <a:pt x="11368" y="339"/>
                  </a:cubicBezTo>
                  <a:cubicBezTo>
                    <a:pt x="11218" y="308"/>
                    <a:pt x="10992" y="265"/>
                    <a:pt x="10702" y="220"/>
                  </a:cubicBezTo>
                  <a:cubicBezTo>
                    <a:pt x="10121" y="127"/>
                    <a:pt x="9270" y="12"/>
                    <a:pt x="8211" y="1"/>
                  </a:cubicBezTo>
                  <a:cubicBezTo>
                    <a:pt x="8188" y="0"/>
                    <a:pt x="8165" y="0"/>
                    <a:pt x="8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2"/>
            <p:cNvSpPr/>
            <p:nvPr/>
          </p:nvSpPr>
          <p:spPr>
            <a:xfrm>
              <a:off x="2052591" y="1831878"/>
              <a:ext cx="537945" cy="340826"/>
            </a:xfrm>
            <a:custGeom>
              <a:rect b="b" l="l" r="r" t="t"/>
              <a:pathLst>
                <a:path extrusionOk="0" h="23221" w="36651">
                  <a:moveTo>
                    <a:pt x="36650" y="4195"/>
                  </a:moveTo>
                  <a:lnTo>
                    <a:pt x="36650" y="4197"/>
                  </a:lnTo>
                  <a:cubicBezTo>
                    <a:pt x="36650" y="4196"/>
                    <a:pt x="36650" y="4196"/>
                    <a:pt x="36650" y="4195"/>
                  </a:cubicBezTo>
                  <a:close/>
                  <a:moveTo>
                    <a:pt x="26247" y="0"/>
                  </a:moveTo>
                  <a:cubicBezTo>
                    <a:pt x="24995" y="0"/>
                    <a:pt x="23660" y="137"/>
                    <a:pt x="22315" y="513"/>
                  </a:cubicBezTo>
                  <a:cubicBezTo>
                    <a:pt x="20851" y="927"/>
                    <a:pt x="19372" y="1570"/>
                    <a:pt x="17998" y="2501"/>
                  </a:cubicBezTo>
                  <a:cubicBezTo>
                    <a:pt x="16629" y="3437"/>
                    <a:pt x="15405" y="4680"/>
                    <a:pt x="14414" y="6128"/>
                  </a:cubicBezTo>
                  <a:cubicBezTo>
                    <a:pt x="14210" y="6426"/>
                    <a:pt x="14019" y="6731"/>
                    <a:pt x="13848" y="7022"/>
                  </a:cubicBezTo>
                  <a:lnTo>
                    <a:pt x="13848" y="7022"/>
                  </a:lnTo>
                  <a:cubicBezTo>
                    <a:pt x="13770" y="7020"/>
                    <a:pt x="13692" y="7020"/>
                    <a:pt x="13615" y="7020"/>
                  </a:cubicBezTo>
                  <a:cubicBezTo>
                    <a:pt x="10323" y="7020"/>
                    <a:pt x="7282" y="8260"/>
                    <a:pt x="5082" y="10019"/>
                  </a:cubicBezTo>
                  <a:cubicBezTo>
                    <a:pt x="3935" y="10916"/>
                    <a:pt x="3018" y="11976"/>
                    <a:pt x="2299" y="13048"/>
                  </a:cubicBezTo>
                  <a:cubicBezTo>
                    <a:pt x="1591" y="14129"/>
                    <a:pt x="1091" y="15231"/>
                    <a:pt x="748" y="16267"/>
                  </a:cubicBezTo>
                  <a:cubicBezTo>
                    <a:pt x="63" y="18353"/>
                    <a:pt x="1" y="20153"/>
                    <a:pt x="79" y="21360"/>
                  </a:cubicBezTo>
                  <a:cubicBezTo>
                    <a:pt x="163" y="22572"/>
                    <a:pt x="348" y="23220"/>
                    <a:pt x="348" y="23220"/>
                  </a:cubicBezTo>
                  <a:cubicBezTo>
                    <a:pt x="351" y="23220"/>
                    <a:pt x="348" y="23177"/>
                    <a:pt x="339" y="23099"/>
                  </a:cubicBezTo>
                  <a:cubicBezTo>
                    <a:pt x="325" y="23003"/>
                    <a:pt x="310" y="22887"/>
                    <a:pt x="289" y="22739"/>
                  </a:cubicBezTo>
                  <a:cubicBezTo>
                    <a:pt x="263" y="22582"/>
                    <a:pt x="239" y="22387"/>
                    <a:pt x="222" y="22156"/>
                  </a:cubicBezTo>
                  <a:cubicBezTo>
                    <a:pt x="198" y="21925"/>
                    <a:pt x="172" y="21656"/>
                    <a:pt x="167" y="21356"/>
                  </a:cubicBezTo>
                  <a:cubicBezTo>
                    <a:pt x="115" y="20156"/>
                    <a:pt x="203" y="18372"/>
                    <a:pt x="901" y="16319"/>
                  </a:cubicBezTo>
                  <a:cubicBezTo>
                    <a:pt x="1251" y="15295"/>
                    <a:pt x="1753" y="14212"/>
                    <a:pt x="2456" y="13150"/>
                  </a:cubicBezTo>
                  <a:cubicBezTo>
                    <a:pt x="3173" y="12100"/>
                    <a:pt x="4077" y="11062"/>
                    <a:pt x="5213" y="10183"/>
                  </a:cubicBezTo>
                  <a:cubicBezTo>
                    <a:pt x="7384" y="8463"/>
                    <a:pt x="10379" y="7251"/>
                    <a:pt x="13607" y="7251"/>
                  </a:cubicBezTo>
                  <a:cubicBezTo>
                    <a:pt x="13708" y="7251"/>
                    <a:pt x="13808" y="7252"/>
                    <a:pt x="13909" y="7254"/>
                  </a:cubicBezTo>
                  <a:lnTo>
                    <a:pt x="13978" y="7257"/>
                  </a:lnTo>
                  <a:lnTo>
                    <a:pt x="14012" y="7197"/>
                  </a:lnTo>
                  <a:cubicBezTo>
                    <a:pt x="14190" y="6895"/>
                    <a:pt x="14390" y="6573"/>
                    <a:pt x="14605" y="6259"/>
                  </a:cubicBezTo>
                  <a:cubicBezTo>
                    <a:pt x="15581" y="4832"/>
                    <a:pt x="16781" y="3609"/>
                    <a:pt x="18127" y="2687"/>
                  </a:cubicBezTo>
                  <a:cubicBezTo>
                    <a:pt x="19472" y="1773"/>
                    <a:pt x="20936" y="1130"/>
                    <a:pt x="22372" y="718"/>
                  </a:cubicBezTo>
                  <a:cubicBezTo>
                    <a:pt x="23718" y="336"/>
                    <a:pt x="25055" y="194"/>
                    <a:pt x="26311" y="194"/>
                  </a:cubicBezTo>
                  <a:cubicBezTo>
                    <a:pt x="26402" y="194"/>
                    <a:pt x="26492" y="195"/>
                    <a:pt x="26582" y="196"/>
                  </a:cubicBezTo>
                  <a:cubicBezTo>
                    <a:pt x="27918" y="222"/>
                    <a:pt x="29159" y="375"/>
                    <a:pt x="30259" y="658"/>
                  </a:cubicBezTo>
                  <a:cubicBezTo>
                    <a:pt x="32466" y="1230"/>
                    <a:pt x="34047" y="2251"/>
                    <a:pt x="35074" y="2994"/>
                  </a:cubicBezTo>
                  <a:cubicBezTo>
                    <a:pt x="35590" y="3366"/>
                    <a:pt x="35978" y="3675"/>
                    <a:pt x="36240" y="3882"/>
                  </a:cubicBezTo>
                  <a:cubicBezTo>
                    <a:pt x="36364" y="3980"/>
                    <a:pt x="36464" y="4059"/>
                    <a:pt x="36543" y="4121"/>
                  </a:cubicBezTo>
                  <a:cubicBezTo>
                    <a:pt x="36604" y="4169"/>
                    <a:pt x="36640" y="4195"/>
                    <a:pt x="36648" y="4195"/>
                  </a:cubicBezTo>
                  <a:cubicBezTo>
                    <a:pt x="36649" y="4195"/>
                    <a:pt x="36649" y="4195"/>
                    <a:pt x="36650" y="4195"/>
                  </a:cubicBezTo>
                  <a:lnTo>
                    <a:pt x="36650" y="4195"/>
                  </a:lnTo>
                  <a:cubicBezTo>
                    <a:pt x="36650" y="4195"/>
                    <a:pt x="36650" y="4195"/>
                    <a:pt x="36650" y="4195"/>
                  </a:cubicBezTo>
                  <a:lnTo>
                    <a:pt x="36650" y="4195"/>
                  </a:lnTo>
                  <a:lnTo>
                    <a:pt x="36650" y="4194"/>
                  </a:lnTo>
                  <a:cubicBezTo>
                    <a:pt x="36650" y="4194"/>
                    <a:pt x="36650" y="4194"/>
                    <a:pt x="36650" y="4195"/>
                  </a:cubicBezTo>
                  <a:lnTo>
                    <a:pt x="36650" y="4195"/>
                  </a:lnTo>
                  <a:cubicBezTo>
                    <a:pt x="36646" y="4186"/>
                    <a:pt x="36615" y="4155"/>
                    <a:pt x="36557" y="4104"/>
                  </a:cubicBezTo>
                  <a:cubicBezTo>
                    <a:pt x="36483" y="4037"/>
                    <a:pt x="36388" y="3954"/>
                    <a:pt x="36271" y="3849"/>
                  </a:cubicBezTo>
                  <a:cubicBezTo>
                    <a:pt x="36017" y="3628"/>
                    <a:pt x="35638" y="3306"/>
                    <a:pt x="35126" y="2920"/>
                  </a:cubicBezTo>
                  <a:cubicBezTo>
                    <a:pt x="34114" y="2154"/>
                    <a:pt x="32530" y="1099"/>
                    <a:pt x="30302" y="501"/>
                  </a:cubicBezTo>
                  <a:cubicBezTo>
                    <a:pt x="29190" y="203"/>
                    <a:pt x="27935" y="39"/>
                    <a:pt x="26585" y="3"/>
                  </a:cubicBezTo>
                  <a:cubicBezTo>
                    <a:pt x="26473" y="1"/>
                    <a:pt x="26360" y="0"/>
                    <a:pt x="262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2"/>
            <p:cNvSpPr/>
            <p:nvPr/>
          </p:nvSpPr>
          <p:spPr>
            <a:xfrm>
              <a:off x="2167618" y="2030378"/>
              <a:ext cx="97004" cy="191629"/>
            </a:xfrm>
            <a:custGeom>
              <a:rect b="b" l="l" r="r" t="t"/>
              <a:pathLst>
                <a:path extrusionOk="0" h="13056" w="6609">
                  <a:moveTo>
                    <a:pt x="808" y="3"/>
                  </a:moveTo>
                  <a:cubicBezTo>
                    <a:pt x="808" y="3"/>
                    <a:pt x="808" y="4"/>
                    <a:pt x="808" y="4"/>
                  </a:cubicBezTo>
                  <a:lnTo>
                    <a:pt x="808" y="4"/>
                  </a:lnTo>
                  <a:lnTo>
                    <a:pt x="808" y="3"/>
                  </a:lnTo>
                  <a:close/>
                  <a:moveTo>
                    <a:pt x="835" y="1"/>
                  </a:moveTo>
                  <a:cubicBezTo>
                    <a:pt x="819" y="1"/>
                    <a:pt x="810" y="2"/>
                    <a:pt x="808" y="5"/>
                  </a:cubicBezTo>
                  <a:lnTo>
                    <a:pt x="808" y="5"/>
                  </a:lnTo>
                  <a:cubicBezTo>
                    <a:pt x="808" y="5"/>
                    <a:pt x="808" y="4"/>
                    <a:pt x="808" y="4"/>
                  </a:cubicBezTo>
                  <a:lnTo>
                    <a:pt x="808" y="4"/>
                  </a:lnTo>
                  <a:lnTo>
                    <a:pt x="808" y="6"/>
                  </a:lnTo>
                  <a:cubicBezTo>
                    <a:pt x="808" y="5"/>
                    <a:pt x="808" y="5"/>
                    <a:pt x="808" y="5"/>
                  </a:cubicBezTo>
                  <a:lnTo>
                    <a:pt x="808" y="5"/>
                  </a:lnTo>
                  <a:cubicBezTo>
                    <a:pt x="818" y="29"/>
                    <a:pt x="1088" y="66"/>
                    <a:pt x="1548" y="203"/>
                  </a:cubicBezTo>
                  <a:cubicBezTo>
                    <a:pt x="2017" y="341"/>
                    <a:pt x="2684" y="601"/>
                    <a:pt x="3413" y="1084"/>
                  </a:cubicBezTo>
                  <a:cubicBezTo>
                    <a:pt x="4132" y="1572"/>
                    <a:pt x="4910" y="2299"/>
                    <a:pt x="5482" y="3299"/>
                  </a:cubicBezTo>
                  <a:cubicBezTo>
                    <a:pt x="6061" y="4289"/>
                    <a:pt x="6372" y="5563"/>
                    <a:pt x="6296" y="6887"/>
                  </a:cubicBezTo>
                  <a:cubicBezTo>
                    <a:pt x="6211" y="8211"/>
                    <a:pt x="5741" y="9435"/>
                    <a:pt x="5046" y="10350"/>
                  </a:cubicBezTo>
                  <a:cubicBezTo>
                    <a:pt x="4356" y="11271"/>
                    <a:pt x="3494" y="11895"/>
                    <a:pt x="2717" y="12290"/>
                  </a:cubicBezTo>
                  <a:cubicBezTo>
                    <a:pt x="1936" y="12678"/>
                    <a:pt x="1241" y="12855"/>
                    <a:pt x="758" y="12933"/>
                  </a:cubicBezTo>
                  <a:cubicBezTo>
                    <a:pt x="274" y="13014"/>
                    <a:pt x="0" y="13017"/>
                    <a:pt x="0" y="13040"/>
                  </a:cubicBezTo>
                  <a:cubicBezTo>
                    <a:pt x="0" y="13047"/>
                    <a:pt x="69" y="13052"/>
                    <a:pt x="200" y="13055"/>
                  </a:cubicBezTo>
                  <a:cubicBezTo>
                    <a:pt x="219" y="13055"/>
                    <a:pt x="240" y="13056"/>
                    <a:pt x="262" y="13056"/>
                  </a:cubicBezTo>
                  <a:cubicBezTo>
                    <a:pt x="389" y="13056"/>
                    <a:pt x="560" y="13044"/>
                    <a:pt x="772" y="13024"/>
                  </a:cubicBezTo>
                  <a:cubicBezTo>
                    <a:pt x="1265" y="12971"/>
                    <a:pt x="1979" y="12816"/>
                    <a:pt x="2791" y="12436"/>
                  </a:cubicBezTo>
                  <a:cubicBezTo>
                    <a:pt x="3594" y="12052"/>
                    <a:pt x="4491" y="11423"/>
                    <a:pt x="5215" y="10478"/>
                  </a:cubicBezTo>
                  <a:cubicBezTo>
                    <a:pt x="5946" y="9540"/>
                    <a:pt x="6437" y="8271"/>
                    <a:pt x="6527" y="6902"/>
                  </a:cubicBezTo>
                  <a:cubicBezTo>
                    <a:pt x="6608" y="5532"/>
                    <a:pt x="6275" y="4213"/>
                    <a:pt x="5668" y="3192"/>
                  </a:cubicBezTo>
                  <a:cubicBezTo>
                    <a:pt x="5065" y="2163"/>
                    <a:pt x="4251" y="1430"/>
                    <a:pt x="3503" y="949"/>
                  </a:cubicBezTo>
                  <a:cubicBezTo>
                    <a:pt x="2743" y="470"/>
                    <a:pt x="2053" y="229"/>
                    <a:pt x="1570" y="118"/>
                  </a:cubicBezTo>
                  <a:cubicBezTo>
                    <a:pt x="1329" y="63"/>
                    <a:pt x="1139" y="27"/>
                    <a:pt x="1008" y="15"/>
                  </a:cubicBezTo>
                  <a:cubicBezTo>
                    <a:pt x="925" y="6"/>
                    <a:pt x="866" y="1"/>
                    <a:pt x="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2"/>
            <p:cNvSpPr/>
            <p:nvPr/>
          </p:nvSpPr>
          <p:spPr>
            <a:xfrm>
              <a:off x="2282146" y="1972808"/>
              <a:ext cx="116569" cy="145381"/>
            </a:xfrm>
            <a:custGeom>
              <a:rect b="b" l="l" r="r" t="t"/>
              <a:pathLst>
                <a:path extrusionOk="0" h="9905" w="7942">
                  <a:moveTo>
                    <a:pt x="7461" y="1"/>
                  </a:moveTo>
                  <a:cubicBezTo>
                    <a:pt x="7461" y="1"/>
                    <a:pt x="7461" y="1"/>
                    <a:pt x="7461" y="1"/>
                  </a:cubicBezTo>
                  <a:cubicBezTo>
                    <a:pt x="7411" y="13"/>
                    <a:pt x="7701" y="784"/>
                    <a:pt x="7713" y="2082"/>
                  </a:cubicBezTo>
                  <a:cubicBezTo>
                    <a:pt x="7735" y="3361"/>
                    <a:pt x="7375" y="5206"/>
                    <a:pt x="6185" y="6787"/>
                  </a:cubicBezTo>
                  <a:cubicBezTo>
                    <a:pt x="4989" y="8364"/>
                    <a:pt x="3313" y="9214"/>
                    <a:pt x="2077" y="9543"/>
                  </a:cubicBezTo>
                  <a:cubicBezTo>
                    <a:pt x="824" y="9885"/>
                    <a:pt x="1" y="9816"/>
                    <a:pt x="5" y="9869"/>
                  </a:cubicBezTo>
                  <a:cubicBezTo>
                    <a:pt x="5" y="9880"/>
                    <a:pt x="188" y="9905"/>
                    <a:pt x="528" y="9905"/>
                  </a:cubicBezTo>
                  <a:cubicBezTo>
                    <a:pt x="543" y="9905"/>
                    <a:pt x="559" y="9905"/>
                    <a:pt x="574" y="9904"/>
                  </a:cubicBezTo>
                  <a:cubicBezTo>
                    <a:pt x="941" y="9904"/>
                    <a:pt x="1475" y="9854"/>
                    <a:pt x="2117" y="9700"/>
                  </a:cubicBezTo>
                  <a:cubicBezTo>
                    <a:pt x="3391" y="9407"/>
                    <a:pt x="5132" y="8557"/>
                    <a:pt x="6370" y="6926"/>
                  </a:cubicBezTo>
                  <a:cubicBezTo>
                    <a:pt x="7599" y="5292"/>
                    <a:pt x="7942" y="3385"/>
                    <a:pt x="7878" y="2080"/>
                  </a:cubicBezTo>
                  <a:cubicBezTo>
                    <a:pt x="7851" y="1420"/>
                    <a:pt x="7751" y="892"/>
                    <a:pt x="7651" y="539"/>
                  </a:cubicBezTo>
                  <a:cubicBezTo>
                    <a:pt x="7555" y="189"/>
                    <a:pt x="7475" y="1"/>
                    <a:pt x="74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2"/>
            <p:cNvSpPr/>
            <p:nvPr/>
          </p:nvSpPr>
          <p:spPr>
            <a:xfrm>
              <a:off x="2396776" y="2071581"/>
              <a:ext cx="145513" cy="196444"/>
            </a:xfrm>
            <a:custGeom>
              <a:rect b="b" l="l" r="r" t="t"/>
              <a:pathLst>
                <a:path extrusionOk="0" h="13384" w="9914">
                  <a:moveTo>
                    <a:pt x="24" y="0"/>
                  </a:moveTo>
                  <a:cubicBezTo>
                    <a:pt x="12" y="0"/>
                    <a:pt x="6" y="1"/>
                    <a:pt x="6" y="4"/>
                  </a:cubicBezTo>
                  <a:cubicBezTo>
                    <a:pt x="1" y="23"/>
                    <a:pt x="253" y="75"/>
                    <a:pt x="703" y="185"/>
                  </a:cubicBezTo>
                  <a:cubicBezTo>
                    <a:pt x="1151" y="297"/>
                    <a:pt x="1794" y="487"/>
                    <a:pt x="2551" y="809"/>
                  </a:cubicBezTo>
                  <a:cubicBezTo>
                    <a:pt x="4063" y="1435"/>
                    <a:pt x="6052" y="2704"/>
                    <a:pt x="7530" y="4749"/>
                  </a:cubicBezTo>
                  <a:cubicBezTo>
                    <a:pt x="9004" y="6795"/>
                    <a:pt x="9585" y="9081"/>
                    <a:pt x="9704" y="10712"/>
                  </a:cubicBezTo>
                  <a:cubicBezTo>
                    <a:pt x="9769" y="11533"/>
                    <a:pt x="9750" y="12203"/>
                    <a:pt x="9714" y="12665"/>
                  </a:cubicBezTo>
                  <a:cubicBezTo>
                    <a:pt x="9678" y="13124"/>
                    <a:pt x="9647" y="13379"/>
                    <a:pt x="9666" y="13384"/>
                  </a:cubicBezTo>
                  <a:lnTo>
                    <a:pt x="9666" y="13381"/>
                  </a:lnTo>
                  <a:cubicBezTo>
                    <a:pt x="9666" y="13381"/>
                    <a:pt x="9667" y="13381"/>
                    <a:pt x="9667" y="13381"/>
                  </a:cubicBezTo>
                  <a:cubicBezTo>
                    <a:pt x="9676" y="13381"/>
                    <a:pt x="9693" y="13319"/>
                    <a:pt x="9716" y="13200"/>
                  </a:cubicBezTo>
                  <a:cubicBezTo>
                    <a:pt x="9738" y="13081"/>
                    <a:pt x="9778" y="12905"/>
                    <a:pt x="9804" y="12672"/>
                  </a:cubicBezTo>
                  <a:cubicBezTo>
                    <a:pt x="9869" y="12212"/>
                    <a:pt x="9914" y="11533"/>
                    <a:pt x="9866" y="10700"/>
                  </a:cubicBezTo>
                  <a:cubicBezTo>
                    <a:pt x="9788" y="9043"/>
                    <a:pt x="9223" y="6702"/>
                    <a:pt x="7716" y="4614"/>
                  </a:cubicBezTo>
                  <a:cubicBezTo>
                    <a:pt x="6206" y="2525"/>
                    <a:pt x="4163" y="1254"/>
                    <a:pt x="2616" y="659"/>
                  </a:cubicBezTo>
                  <a:cubicBezTo>
                    <a:pt x="1837" y="351"/>
                    <a:pt x="1180" y="182"/>
                    <a:pt x="722" y="99"/>
                  </a:cubicBezTo>
                  <a:cubicBezTo>
                    <a:pt x="494" y="49"/>
                    <a:pt x="313" y="32"/>
                    <a:pt x="191" y="16"/>
                  </a:cubicBezTo>
                  <a:cubicBezTo>
                    <a:pt x="108" y="6"/>
                    <a:pt x="51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2"/>
            <p:cNvSpPr/>
            <p:nvPr/>
          </p:nvSpPr>
          <p:spPr>
            <a:xfrm>
              <a:off x="2468402" y="1916178"/>
              <a:ext cx="55129" cy="184026"/>
            </a:xfrm>
            <a:custGeom>
              <a:rect b="b" l="l" r="r" t="t"/>
              <a:pathLst>
                <a:path extrusionOk="0" h="12538" w="3756">
                  <a:moveTo>
                    <a:pt x="34" y="0"/>
                  </a:moveTo>
                  <a:cubicBezTo>
                    <a:pt x="32" y="0"/>
                    <a:pt x="31" y="1"/>
                    <a:pt x="31" y="1"/>
                  </a:cubicBezTo>
                  <a:cubicBezTo>
                    <a:pt x="0" y="44"/>
                    <a:pt x="774" y="435"/>
                    <a:pt x="1667" y="1452"/>
                  </a:cubicBezTo>
                  <a:cubicBezTo>
                    <a:pt x="2555" y="2445"/>
                    <a:pt x="3505" y="4181"/>
                    <a:pt x="3524" y="6247"/>
                  </a:cubicBezTo>
                  <a:cubicBezTo>
                    <a:pt x="3531" y="8317"/>
                    <a:pt x="2600" y="10062"/>
                    <a:pt x="1726" y="11067"/>
                  </a:cubicBezTo>
                  <a:cubicBezTo>
                    <a:pt x="845" y="12096"/>
                    <a:pt x="76" y="12493"/>
                    <a:pt x="107" y="12536"/>
                  </a:cubicBezTo>
                  <a:cubicBezTo>
                    <a:pt x="108" y="12537"/>
                    <a:pt x="109" y="12537"/>
                    <a:pt x="110" y="12537"/>
                  </a:cubicBezTo>
                  <a:cubicBezTo>
                    <a:pt x="136" y="12537"/>
                    <a:pt x="323" y="12443"/>
                    <a:pt x="626" y="12243"/>
                  </a:cubicBezTo>
                  <a:cubicBezTo>
                    <a:pt x="948" y="12034"/>
                    <a:pt x="1384" y="11684"/>
                    <a:pt x="1848" y="11174"/>
                  </a:cubicBezTo>
                  <a:cubicBezTo>
                    <a:pt x="2312" y="10665"/>
                    <a:pt x="2786" y="9981"/>
                    <a:pt x="3150" y="9141"/>
                  </a:cubicBezTo>
                  <a:cubicBezTo>
                    <a:pt x="3517" y="8305"/>
                    <a:pt x="3755" y="7307"/>
                    <a:pt x="3755" y="6247"/>
                  </a:cubicBezTo>
                  <a:cubicBezTo>
                    <a:pt x="3741" y="5188"/>
                    <a:pt x="3491" y="4192"/>
                    <a:pt x="3115" y="3359"/>
                  </a:cubicBezTo>
                  <a:cubicBezTo>
                    <a:pt x="2741" y="2526"/>
                    <a:pt x="2260" y="1847"/>
                    <a:pt x="1788" y="1344"/>
                  </a:cubicBezTo>
                  <a:cubicBezTo>
                    <a:pt x="1319" y="840"/>
                    <a:pt x="876" y="494"/>
                    <a:pt x="552" y="287"/>
                  </a:cubicBezTo>
                  <a:cubicBezTo>
                    <a:pt x="250" y="92"/>
                    <a:pt x="61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2"/>
            <p:cNvSpPr/>
            <p:nvPr/>
          </p:nvSpPr>
          <p:spPr>
            <a:xfrm>
              <a:off x="2520184" y="1921154"/>
              <a:ext cx="41435" cy="67355"/>
            </a:xfrm>
            <a:custGeom>
              <a:rect b="b" l="l" r="r" t="t"/>
              <a:pathLst>
                <a:path extrusionOk="0" h="4589" w="2823">
                  <a:moveTo>
                    <a:pt x="2766" y="0"/>
                  </a:moveTo>
                  <a:cubicBezTo>
                    <a:pt x="2692" y="0"/>
                    <a:pt x="2342" y="1148"/>
                    <a:pt x="1594" y="2401"/>
                  </a:cubicBezTo>
                  <a:cubicBezTo>
                    <a:pt x="846" y="3675"/>
                    <a:pt x="1" y="4537"/>
                    <a:pt x="53" y="4587"/>
                  </a:cubicBezTo>
                  <a:cubicBezTo>
                    <a:pt x="54" y="4588"/>
                    <a:pt x="56" y="4588"/>
                    <a:pt x="58" y="4588"/>
                  </a:cubicBezTo>
                  <a:cubicBezTo>
                    <a:pt x="134" y="4588"/>
                    <a:pt x="1047" y="3789"/>
                    <a:pt x="1792" y="2520"/>
                  </a:cubicBezTo>
                  <a:cubicBezTo>
                    <a:pt x="2566" y="1222"/>
                    <a:pt x="2823" y="10"/>
                    <a:pt x="2768" y="1"/>
                  </a:cubicBezTo>
                  <a:cubicBezTo>
                    <a:pt x="2767" y="0"/>
                    <a:pt x="2767" y="0"/>
                    <a:pt x="27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2"/>
            <p:cNvSpPr/>
            <p:nvPr/>
          </p:nvSpPr>
          <p:spPr>
            <a:xfrm>
              <a:off x="2665930" y="1692768"/>
              <a:ext cx="121192" cy="480717"/>
            </a:xfrm>
            <a:custGeom>
              <a:rect b="b" l="l" r="r" t="t"/>
              <a:pathLst>
                <a:path extrusionOk="0" h="32752" w="8257">
                  <a:moveTo>
                    <a:pt x="1419" y="0"/>
                  </a:moveTo>
                  <a:cubicBezTo>
                    <a:pt x="1418" y="0"/>
                    <a:pt x="1418" y="0"/>
                    <a:pt x="1417" y="1"/>
                  </a:cubicBezTo>
                  <a:lnTo>
                    <a:pt x="1417" y="3"/>
                  </a:lnTo>
                  <a:cubicBezTo>
                    <a:pt x="1413" y="10"/>
                    <a:pt x="1529" y="79"/>
                    <a:pt x="1753" y="208"/>
                  </a:cubicBezTo>
                  <a:cubicBezTo>
                    <a:pt x="1872" y="275"/>
                    <a:pt x="2010" y="351"/>
                    <a:pt x="2170" y="441"/>
                  </a:cubicBezTo>
                  <a:cubicBezTo>
                    <a:pt x="2329" y="546"/>
                    <a:pt x="2510" y="665"/>
                    <a:pt x="2713" y="799"/>
                  </a:cubicBezTo>
                  <a:cubicBezTo>
                    <a:pt x="3515" y="1351"/>
                    <a:pt x="4625" y="2265"/>
                    <a:pt x="5635" y="3694"/>
                  </a:cubicBezTo>
                  <a:cubicBezTo>
                    <a:pt x="6637" y="5109"/>
                    <a:pt x="7556" y="7049"/>
                    <a:pt x="7780" y="9349"/>
                  </a:cubicBezTo>
                  <a:cubicBezTo>
                    <a:pt x="8028" y="11635"/>
                    <a:pt x="7425" y="14229"/>
                    <a:pt x="5982" y="16460"/>
                  </a:cubicBezTo>
                  <a:cubicBezTo>
                    <a:pt x="4496" y="18753"/>
                    <a:pt x="2310" y="20391"/>
                    <a:pt x="98" y="21141"/>
                  </a:cubicBezTo>
                  <a:lnTo>
                    <a:pt x="1" y="21174"/>
                  </a:lnTo>
                  <a:lnTo>
                    <a:pt x="32" y="21272"/>
                  </a:lnTo>
                  <a:cubicBezTo>
                    <a:pt x="1048" y="24549"/>
                    <a:pt x="1056" y="27523"/>
                    <a:pt x="834" y="29552"/>
                  </a:cubicBezTo>
                  <a:cubicBezTo>
                    <a:pt x="727" y="30571"/>
                    <a:pt x="572" y="31371"/>
                    <a:pt x="453" y="31914"/>
                  </a:cubicBezTo>
                  <a:cubicBezTo>
                    <a:pt x="396" y="32171"/>
                    <a:pt x="348" y="32376"/>
                    <a:pt x="313" y="32535"/>
                  </a:cubicBezTo>
                  <a:cubicBezTo>
                    <a:pt x="282" y="32676"/>
                    <a:pt x="267" y="32750"/>
                    <a:pt x="272" y="32752"/>
                  </a:cubicBezTo>
                  <a:cubicBezTo>
                    <a:pt x="272" y="32752"/>
                    <a:pt x="272" y="32752"/>
                    <a:pt x="272" y="32752"/>
                  </a:cubicBezTo>
                  <a:cubicBezTo>
                    <a:pt x="280" y="32752"/>
                    <a:pt x="304" y="32681"/>
                    <a:pt x="346" y="32545"/>
                  </a:cubicBezTo>
                  <a:cubicBezTo>
                    <a:pt x="386" y="32404"/>
                    <a:pt x="453" y="32202"/>
                    <a:pt x="520" y="31930"/>
                  </a:cubicBezTo>
                  <a:cubicBezTo>
                    <a:pt x="658" y="31390"/>
                    <a:pt x="834" y="30590"/>
                    <a:pt x="963" y="29566"/>
                  </a:cubicBezTo>
                  <a:cubicBezTo>
                    <a:pt x="1217" y="27548"/>
                    <a:pt x="1243" y="24586"/>
                    <a:pt x="264" y="21308"/>
                  </a:cubicBezTo>
                  <a:lnTo>
                    <a:pt x="264" y="21308"/>
                  </a:lnTo>
                  <a:cubicBezTo>
                    <a:pt x="2493" y="20539"/>
                    <a:pt x="4685" y="18889"/>
                    <a:pt x="6178" y="16586"/>
                  </a:cubicBezTo>
                  <a:cubicBezTo>
                    <a:pt x="7649" y="14314"/>
                    <a:pt x="8256" y="11659"/>
                    <a:pt x="7992" y="9328"/>
                  </a:cubicBezTo>
                  <a:cubicBezTo>
                    <a:pt x="7751" y="6983"/>
                    <a:pt x="6799" y="5020"/>
                    <a:pt x="5768" y="3599"/>
                  </a:cubicBezTo>
                  <a:cubicBezTo>
                    <a:pt x="4727" y="2161"/>
                    <a:pt x="3587" y="1258"/>
                    <a:pt x="2763" y="725"/>
                  </a:cubicBezTo>
                  <a:cubicBezTo>
                    <a:pt x="2556" y="596"/>
                    <a:pt x="2370" y="482"/>
                    <a:pt x="2206" y="382"/>
                  </a:cubicBezTo>
                  <a:cubicBezTo>
                    <a:pt x="2039" y="299"/>
                    <a:pt x="1898" y="227"/>
                    <a:pt x="1777" y="165"/>
                  </a:cubicBezTo>
                  <a:cubicBezTo>
                    <a:pt x="1557" y="57"/>
                    <a:pt x="1434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2"/>
            <p:cNvSpPr/>
            <p:nvPr/>
          </p:nvSpPr>
          <p:spPr>
            <a:xfrm>
              <a:off x="2540644" y="1714184"/>
              <a:ext cx="68515" cy="145410"/>
            </a:xfrm>
            <a:custGeom>
              <a:rect b="b" l="l" r="r" t="t"/>
              <a:pathLst>
                <a:path extrusionOk="0" h="9907" w="4668">
                  <a:moveTo>
                    <a:pt x="2357" y="1"/>
                  </a:moveTo>
                  <a:cubicBezTo>
                    <a:pt x="2356" y="1"/>
                    <a:pt x="2355" y="1"/>
                    <a:pt x="2355" y="2"/>
                  </a:cubicBezTo>
                  <a:cubicBezTo>
                    <a:pt x="2319" y="40"/>
                    <a:pt x="2927" y="454"/>
                    <a:pt x="3522" y="1428"/>
                  </a:cubicBezTo>
                  <a:cubicBezTo>
                    <a:pt x="4117" y="2376"/>
                    <a:pt x="4634" y="3978"/>
                    <a:pt x="4241" y="5674"/>
                  </a:cubicBezTo>
                  <a:cubicBezTo>
                    <a:pt x="3834" y="7367"/>
                    <a:pt x="2653" y="8569"/>
                    <a:pt x="1698" y="9150"/>
                  </a:cubicBezTo>
                  <a:cubicBezTo>
                    <a:pt x="729" y="9753"/>
                    <a:pt x="0" y="9853"/>
                    <a:pt x="17" y="9903"/>
                  </a:cubicBezTo>
                  <a:cubicBezTo>
                    <a:pt x="17" y="9905"/>
                    <a:pt x="23" y="9906"/>
                    <a:pt x="35" y="9906"/>
                  </a:cubicBezTo>
                  <a:cubicBezTo>
                    <a:pt x="89" y="9906"/>
                    <a:pt x="257" y="9883"/>
                    <a:pt x="512" y="9819"/>
                  </a:cubicBezTo>
                  <a:cubicBezTo>
                    <a:pt x="829" y="9743"/>
                    <a:pt x="1274" y="9581"/>
                    <a:pt x="1781" y="9291"/>
                  </a:cubicBezTo>
                  <a:cubicBezTo>
                    <a:pt x="2288" y="9000"/>
                    <a:pt x="2846" y="8562"/>
                    <a:pt x="3338" y="7964"/>
                  </a:cubicBezTo>
                  <a:cubicBezTo>
                    <a:pt x="3834" y="7369"/>
                    <a:pt x="4253" y="6602"/>
                    <a:pt x="4465" y="5726"/>
                  </a:cubicBezTo>
                  <a:cubicBezTo>
                    <a:pt x="4667" y="4850"/>
                    <a:pt x="4636" y="3976"/>
                    <a:pt x="4460" y="3221"/>
                  </a:cubicBezTo>
                  <a:cubicBezTo>
                    <a:pt x="4286" y="2466"/>
                    <a:pt x="3984" y="1826"/>
                    <a:pt x="3660" y="1340"/>
                  </a:cubicBezTo>
                  <a:cubicBezTo>
                    <a:pt x="3338" y="854"/>
                    <a:pt x="3010" y="509"/>
                    <a:pt x="2762" y="299"/>
                  </a:cubicBezTo>
                  <a:cubicBezTo>
                    <a:pt x="2526" y="97"/>
                    <a:pt x="2376" y="1"/>
                    <a:pt x="2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2"/>
            <p:cNvSpPr/>
            <p:nvPr/>
          </p:nvSpPr>
          <p:spPr>
            <a:xfrm>
              <a:off x="2819706" y="1786301"/>
              <a:ext cx="302312" cy="371884"/>
            </a:xfrm>
            <a:custGeom>
              <a:rect b="b" l="l" r="r" t="t"/>
              <a:pathLst>
                <a:path extrusionOk="0" h="25337" w="20597">
                  <a:moveTo>
                    <a:pt x="20234" y="1"/>
                  </a:moveTo>
                  <a:cubicBezTo>
                    <a:pt x="19996" y="1"/>
                    <a:pt x="19646" y="10"/>
                    <a:pt x="19196" y="49"/>
                  </a:cubicBezTo>
                  <a:cubicBezTo>
                    <a:pt x="18296" y="125"/>
                    <a:pt x="16991" y="308"/>
                    <a:pt x="15448" y="806"/>
                  </a:cubicBezTo>
                  <a:cubicBezTo>
                    <a:pt x="14679" y="1058"/>
                    <a:pt x="13848" y="1384"/>
                    <a:pt x="13012" y="1844"/>
                  </a:cubicBezTo>
                  <a:cubicBezTo>
                    <a:pt x="12171" y="2304"/>
                    <a:pt x="11338" y="2887"/>
                    <a:pt x="10488" y="3535"/>
                  </a:cubicBezTo>
                  <a:cubicBezTo>
                    <a:pt x="8802" y="4840"/>
                    <a:pt x="7066" y="6502"/>
                    <a:pt x="5816" y="8654"/>
                  </a:cubicBezTo>
                  <a:cubicBezTo>
                    <a:pt x="4609" y="10802"/>
                    <a:pt x="3523" y="12883"/>
                    <a:pt x="2651" y="14833"/>
                  </a:cubicBezTo>
                  <a:cubicBezTo>
                    <a:pt x="1789" y="16788"/>
                    <a:pt x="1142" y="18608"/>
                    <a:pt x="746" y="20174"/>
                  </a:cubicBezTo>
                  <a:cubicBezTo>
                    <a:pt x="344" y="21741"/>
                    <a:pt x="146" y="23037"/>
                    <a:pt x="75" y="23937"/>
                  </a:cubicBezTo>
                  <a:cubicBezTo>
                    <a:pt x="22" y="24387"/>
                    <a:pt x="27" y="24739"/>
                    <a:pt x="10" y="24975"/>
                  </a:cubicBezTo>
                  <a:cubicBezTo>
                    <a:pt x="3" y="25213"/>
                    <a:pt x="1" y="25337"/>
                    <a:pt x="10" y="25337"/>
                  </a:cubicBezTo>
                  <a:cubicBezTo>
                    <a:pt x="18" y="25337"/>
                    <a:pt x="34" y="25213"/>
                    <a:pt x="58" y="24977"/>
                  </a:cubicBezTo>
                  <a:cubicBezTo>
                    <a:pt x="87" y="24742"/>
                    <a:pt x="99" y="24392"/>
                    <a:pt x="165" y="23946"/>
                  </a:cubicBezTo>
                  <a:cubicBezTo>
                    <a:pt x="263" y="23053"/>
                    <a:pt x="484" y="21768"/>
                    <a:pt x="903" y="20217"/>
                  </a:cubicBezTo>
                  <a:cubicBezTo>
                    <a:pt x="1318" y="18662"/>
                    <a:pt x="1977" y="16860"/>
                    <a:pt x="2847" y="14922"/>
                  </a:cubicBezTo>
                  <a:cubicBezTo>
                    <a:pt x="3723" y="12983"/>
                    <a:pt x="4813" y="10909"/>
                    <a:pt x="6016" y="8771"/>
                  </a:cubicBezTo>
                  <a:cubicBezTo>
                    <a:pt x="7242" y="6654"/>
                    <a:pt x="8954" y="5006"/>
                    <a:pt x="10619" y="3704"/>
                  </a:cubicBezTo>
                  <a:cubicBezTo>
                    <a:pt x="11457" y="3056"/>
                    <a:pt x="12286" y="2470"/>
                    <a:pt x="13105" y="2013"/>
                  </a:cubicBezTo>
                  <a:cubicBezTo>
                    <a:pt x="13924" y="1551"/>
                    <a:pt x="14741" y="1220"/>
                    <a:pt x="15500" y="963"/>
                  </a:cubicBezTo>
                  <a:cubicBezTo>
                    <a:pt x="17019" y="449"/>
                    <a:pt x="18312" y="239"/>
                    <a:pt x="19203" y="137"/>
                  </a:cubicBezTo>
                  <a:cubicBezTo>
                    <a:pt x="19651" y="87"/>
                    <a:pt x="19998" y="60"/>
                    <a:pt x="20236" y="46"/>
                  </a:cubicBezTo>
                  <a:cubicBezTo>
                    <a:pt x="20472" y="32"/>
                    <a:pt x="20596" y="22"/>
                    <a:pt x="20596" y="13"/>
                  </a:cubicBezTo>
                  <a:cubicBezTo>
                    <a:pt x="20596" y="6"/>
                    <a:pt x="20472" y="1"/>
                    <a:pt x="20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2"/>
            <p:cNvSpPr/>
            <p:nvPr/>
          </p:nvSpPr>
          <p:spPr>
            <a:xfrm>
              <a:off x="2781750" y="1733267"/>
              <a:ext cx="132582" cy="80213"/>
            </a:xfrm>
            <a:custGeom>
              <a:rect b="b" l="l" r="r" t="t"/>
              <a:pathLst>
                <a:path extrusionOk="0" h="5465" w="9033">
                  <a:moveTo>
                    <a:pt x="8418" y="1"/>
                  </a:moveTo>
                  <a:cubicBezTo>
                    <a:pt x="8317" y="1"/>
                    <a:pt x="8206" y="4"/>
                    <a:pt x="8085" y="16"/>
                  </a:cubicBezTo>
                  <a:cubicBezTo>
                    <a:pt x="7885" y="33"/>
                    <a:pt x="7657" y="40"/>
                    <a:pt x="7409" y="85"/>
                  </a:cubicBezTo>
                  <a:cubicBezTo>
                    <a:pt x="6906" y="149"/>
                    <a:pt x="6321" y="285"/>
                    <a:pt x="5685" y="495"/>
                  </a:cubicBezTo>
                  <a:cubicBezTo>
                    <a:pt x="5054" y="714"/>
                    <a:pt x="4380" y="1014"/>
                    <a:pt x="3716" y="1407"/>
                  </a:cubicBezTo>
                  <a:cubicBezTo>
                    <a:pt x="3056" y="1809"/>
                    <a:pt x="2477" y="2266"/>
                    <a:pt x="1987" y="2719"/>
                  </a:cubicBezTo>
                  <a:cubicBezTo>
                    <a:pt x="1506" y="3183"/>
                    <a:pt x="1108" y="3638"/>
                    <a:pt x="818" y="4050"/>
                  </a:cubicBezTo>
                  <a:cubicBezTo>
                    <a:pt x="661" y="4247"/>
                    <a:pt x="549" y="4447"/>
                    <a:pt x="441" y="4616"/>
                  </a:cubicBezTo>
                  <a:cubicBezTo>
                    <a:pt x="332" y="4783"/>
                    <a:pt x="251" y="4936"/>
                    <a:pt x="189" y="5062"/>
                  </a:cubicBezTo>
                  <a:cubicBezTo>
                    <a:pt x="63" y="5314"/>
                    <a:pt x="1" y="5457"/>
                    <a:pt x="15" y="5464"/>
                  </a:cubicBezTo>
                  <a:cubicBezTo>
                    <a:pt x="16" y="5465"/>
                    <a:pt x="17" y="5465"/>
                    <a:pt x="18" y="5465"/>
                  </a:cubicBezTo>
                  <a:cubicBezTo>
                    <a:pt x="66" y="5465"/>
                    <a:pt x="348" y="4916"/>
                    <a:pt x="949" y="4147"/>
                  </a:cubicBezTo>
                  <a:cubicBezTo>
                    <a:pt x="1251" y="3754"/>
                    <a:pt x="1654" y="3321"/>
                    <a:pt x="2132" y="2876"/>
                  </a:cubicBezTo>
                  <a:cubicBezTo>
                    <a:pt x="2620" y="2440"/>
                    <a:pt x="3189" y="1997"/>
                    <a:pt x="3835" y="1604"/>
                  </a:cubicBezTo>
                  <a:cubicBezTo>
                    <a:pt x="4485" y="1218"/>
                    <a:pt x="5142" y="921"/>
                    <a:pt x="5756" y="695"/>
                  </a:cubicBezTo>
                  <a:cubicBezTo>
                    <a:pt x="6373" y="480"/>
                    <a:pt x="6945" y="328"/>
                    <a:pt x="7435" y="247"/>
                  </a:cubicBezTo>
                  <a:cubicBezTo>
                    <a:pt x="8411" y="71"/>
                    <a:pt x="9033" y="83"/>
                    <a:pt x="9033" y="37"/>
                  </a:cubicBezTo>
                  <a:cubicBezTo>
                    <a:pt x="9033" y="21"/>
                    <a:pt x="8878" y="11"/>
                    <a:pt x="8597" y="4"/>
                  </a:cubicBezTo>
                  <a:cubicBezTo>
                    <a:pt x="8542" y="2"/>
                    <a:pt x="8482" y="1"/>
                    <a:pt x="8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2"/>
            <p:cNvSpPr/>
            <p:nvPr/>
          </p:nvSpPr>
          <p:spPr>
            <a:xfrm>
              <a:off x="2969166" y="2003824"/>
              <a:ext cx="57609" cy="171609"/>
            </a:xfrm>
            <a:custGeom>
              <a:rect b="b" l="l" r="r" t="t"/>
              <a:pathLst>
                <a:path extrusionOk="0" h="11692" w="3925">
                  <a:moveTo>
                    <a:pt x="3810" y="0"/>
                  </a:moveTo>
                  <a:cubicBezTo>
                    <a:pt x="3810" y="0"/>
                    <a:pt x="3810" y="0"/>
                    <a:pt x="3810" y="0"/>
                  </a:cubicBezTo>
                  <a:cubicBezTo>
                    <a:pt x="3793" y="0"/>
                    <a:pt x="3786" y="186"/>
                    <a:pt x="3786" y="517"/>
                  </a:cubicBezTo>
                  <a:cubicBezTo>
                    <a:pt x="3779" y="850"/>
                    <a:pt x="3781" y="1331"/>
                    <a:pt x="3758" y="1924"/>
                  </a:cubicBezTo>
                  <a:cubicBezTo>
                    <a:pt x="3715" y="3110"/>
                    <a:pt x="3579" y="4748"/>
                    <a:pt x="3224" y="6522"/>
                  </a:cubicBezTo>
                  <a:cubicBezTo>
                    <a:pt x="3043" y="7406"/>
                    <a:pt x="2846" y="8251"/>
                    <a:pt x="2605" y="8989"/>
                  </a:cubicBezTo>
                  <a:cubicBezTo>
                    <a:pt x="2362" y="9727"/>
                    <a:pt x="2024" y="10349"/>
                    <a:pt x="1624" y="10770"/>
                  </a:cubicBezTo>
                  <a:cubicBezTo>
                    <a:pt x="1226" y="11197"/>
                    <a:pt x="800" y="11430"/>
                    <a:pt x="495" y="11539"/>
                  </a:cubicBezTo>
                  <a:cubicBezTo>
                    <a:pt x="186" y="11651"/>
                    <a:pt x="0" y="11661"/>
                    <a:pt x="2" y="11682"/>
                  </a:cubicBezTo>
                  <a:cubicBezTo>
                    <a:pt x="2" y="11687"/>
                    <a:pt x="27" y="11691"/>
                    <a:pt x="74" y="11691"/>
                  </a:cubicBezTo>
                  <a:cubicBezTo>
                    <a:pt x="92" y="11691"/>
                    <a:pt x="114" y="11691"/>
                    <a:pt x="138" y="11689"/>
                  </a:cubicBezTo>
                  <a:cubicBezTo>
                    <a:pt x="226" y="11685"/>
                    <a:pt x="357" y="11670"/>
                    <a:pt x="522" y="11625"/>
                  </a:cubicBezTo>
                  <a:cubicBezTo>
                    <a:pt x="848" y="11537"/>
                    <a:pt x="1310" y="11318"/>
                    <a:pt x="1741" y="10885"/>
                  </a:cubicBezTo>
                  <a:cubicBezTo>
                    <a:pt x="2179" y="10456"/>
                    <a:pt x="2548" y="9811"/>
                    <a:pt x="2807" y="9058"/>
                  </a:cubicBezTo>
                  <a:cubicBezTo>
                    <a:pt x="3065" y="8303"/>
                    <a:pt x="3267" y="7460"/>
                    <a:pt x="3450" y="6568"/>
                  </a:cubicBezTo>
                  <a:cubicBezTo>
                    <a:pt x="3808" y="4777"/>
                    <a:pt x="3919" y="3120"/>
                    <a:pt x="3919" y="1927"/>
                  </a:cubicBezTo>
                  <a:cubicBezTo>
                    <a:pt x="3924" y="1331"/>
                    <a:pt x="3898" y="848"/>
                    <a:pt x="3877" y="515"/>
                  </a:cubicBezTo>
                  <a:cubicBezTo>
                    <a:pt x="3848" y="183"/>
                    <a:pt x="3825" y="0"/>
                    <a:pt x="3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2"/>
            <p:cNvSpPr/>
            <p:nvPr/>
          </p:nvSpPr>
          <p:spPr>
            <a:xfrm>
              <a:off x="3014343" y="2115720"/>
              <a:ext cx="163419" cy="158179"/>
            </a:xfrm>
            <a:custGeom>
              <a:rect b="b" l="l" r="r" t="t"/>
              <a:pathLst>
                <a:path extrusionOk="0" h="10777" w="11134">
                  <a:moveTo>
                    <a:pt x="1376" y="1"/>
                  </a:moveTo>
                  <a:cubicBezTo>
                    <a:pt x="1120" y="1"/>
                    <a:pt x="897" y="9"/>
                    <a:pt x="708" y="21"/>
                  </a:cubicBezTo>
                  <a:cubicBezTo>
                    <a:pt x="480" y="30"/>
                    <a:pt x="301" y="57"/>
                    <a:pt x="182" y="68"/>
                  </a:cubicBezTo>
                  <a:cubicBezTo>
                    <a:pt x="63" y="85"/>
                    <a:pt x="1" y="95"/>
                    <a:pt x="1" y="104"/>
                  </a:cubicBezTo>
                  <a:cubicBezTo>
                    <a:pt x="1" y="112"/>
                    <a:pt x="65" y="115"/>
                    <a:pt x="185" y="115"/>
                  </a:cubicBezTo>
                  <a:cubicBezTo>
                    <a:pt x="306" y="115"/>
                    <a:pt x="483" y="112"/>
                    <a:pt x="711" y="111"/>
                  </a:cubicBezTo>
                  <a:cubicBezTo>
                    <a:pt x="734" y="111"/>
                    <a:pt x="758" y="111"/>
                    <a:pt x="783" y="111"/>
                  </a:cubicBezTo>
                  <a:cubicBezTo>
                    <a:pt x="1234" y="111"/>
                    <a:pt x="1867" y="133"/>
                    <a:pt x="2632" y="226"/>
                  </a:cubicBezTo>
                  <a:cubicBezTo>
                    <a:pt x="3437" y="323"/>
                    <a:pt x="4392" y="518"/>
                    <a:pt x="5394" y="895"/>
                  </a:cubicBezTo>
                  <a:cubicBezTo>
                    <a:pt x="6397" y="1266"/>
                    <a:pt x="7440" y="1842"/>
                    <a:pt x="8366" y="2657"/>
                  </a:cubicBezTo>
                  <a:cubicBezTo>
                    <a:pt x="9278" y="3478"/>
                    <a:pt x="9942" y="4476"/>
                    <a:pt x="10357" y="5457"/>
                  </a:cubicBezTo>
                  <a:cubicBezTo>
                    <a:pt x="10766" y="6443"/>
                    <a:pt x="10947" y="7403"/>
                    <a:pt x="10950" y="8210"/>
                  </a:cubicBezTo>
                  <a:cubicBezTo>
                    <a:pt x="10969" y="9841"/>
                    <a:pt x="10423" y="10762"/>
                    <a:pt x="10490" y="10777"/>
                  </a:cubicBezTo>
                  <a:cubicBezTo>
                    <a:pt x="10490" y="10777"/>
                    <a:pt x="10491" y="10777"/>
                    <a:pt x="10491" y="10777"/>
                  </a:cubicBezTo>
                  <a:cubicBezTo>
                    <a:pt x="10500" y="10777"/>
                    <a:pt x="10530" y="10720"/>
                    <a:pt x="10581" y="10617"/>
                  </a:cubicBezTo>
                  <a:cubicBezTo>
                    <a:pt x="10628" y="10505"/>
                    <a:pt x="10721" y="10348"/>
                    <a:pt x="10788" y="10129"/>
                  </a:cubicBezTo>
                  <a:cubicBezTo>
                    <a:pt x="10950" y="9698"/>
                    <a:pt x="11102" y="9036"/>
                    <a:pt x="11114" y="8210"/>
                  </a:cubicBezTo>
                  <a:cubicBezTo>
                    <a:pt x="11133" y="7381"/>
                    <a:pt x="10964" y="6393"/>
                    <a:pt x="10552" y="5376"/>
                  </a:cubicBezTo>
                  <a:cubicBezTo>
                    <a:pt x="10138" y="4364"/>
                    <a:pt x="9461" y="3333"/>
                    <a:pt x="8519" y="2483"/>
                  </a:cubicBezTo>
                  <a:cubicBezTo>
                    <a:pt x="7568" y="1647"/>
                    <a:pt x="6494" y="1061"/>
                    <a:pt x="5468" y="695"/>
                  </a:cubicBezTo>
                  <a:cubicBezTo>
                    <a:pt x="4442" y="321"/>
                    <a:pt x="3468" y="142"/>
                    <a:pt x="2651" y="64"/>
                  </a:cubicBezTo>
                  <a:cubicBezTo>
                    <a:pt x="2170" y="17"/>
                    <a:pt x="1741" y="1"/>
                    <a:pt x="1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2"/>
            <p:cNvSpPr/>
            <p:nvPr/>
          </p:nvSpPr>
          <p:spPr>
            <a:xfrm>
              <a:off x="3016089" y="1915679"/>
              <a:ext cx="213675" cy="242531"/>
            </a:xfrm>
            <a:custGeom>
              <a:rect b="b" l="l" r="r" t="t"/>
              <a:pathLst>
                <a:path extrusionOk="0" h="16524" w="14558">
                  <a:moveTo>
                    <a:pt x="3831" y="1"/>
                  </a:moveTo>
                  <a:cubicBezTo>
                    <a:pt x="2678" y="1"/>
                    <a:pt x="1744" y="136"/>
                    <a:pt x="1094" y="274"/>
                  </a:cubicBezTo>
                  <a:cubicBezTo>
                    <a:pt x="737" y="350"/>
                    <a:pt x="463" y="416"/>
                    <a:pt x="282" y="474"/>
                  </a:cubicBezTo>
                  <a:cubicBezTo>
                    <a:pt x="96" y="526"/>
                    <a:pt x="1" y="559"/>
                    <a:pt x="3" y="567"/>
                  </a:cubicBezTo>
                  <a:cubicBezTo>
                    <a:pt x="4" y="568"/>
                    <a:pt x="8" y="569"/>
                    <a:pt x="14" y="569"/>
                  </a:cubicBezTo>
                  <a:cubicBezTo>
                    <a:pt x="81" y="569"/>
                    <a:pt x="459" y="472"/>
                    <a:pt x="1108" y="362"/>
                  </a:cubicBezTo>
                  <a:cubicBezTo>
                    <a:pt x="1705" y="260"/>
                    <a:pt x="2534" y="156"/>
                    <a:pt x="3545" y="156"/>
                  </a:cubicBezTo>
                  <a:cubicBezTo>
                    <a:pt x="3741" y="156"/>
                    <a:pt x="3943" y="160"/>
                    <a:pt x="4151" y="169"/>
                  </a:cubicBezTo>
                  <a:cubicBezTo>
                    <a:pt x="5433" y="231"/>
                    <a:pt x="6971" y="483"/>
                    <a:pt x="8521" y="1178"/>
                  </a:cubicBezTo>
                  <a:cubicBezTo>
                    <a:pt x="10074" y="1857"/>
                    <a:pt x="11590" y="3050"/>
                    <a:pt x="12695" y="4665"/>
                  </a:cubicBezTo>
                  <a:cubicBezTo>
                    <a:pt x="13791" y="6281"/>
                    <a:pt x="14331" y="8160"/>
                    <a:pt x="14217" y="9846"/>
                  </a:cubicBezTo>
                  <a:cubicBezTo>
                    <a:pt x="14114" y="11539"/>
                    <a:pt x="13460" y="12987"/>
                    <a:pt x="12710" y="14016"/>
                  </a:cubicBezTo>
                  <a:cubicBezTo>
                    <a:pt x="11943" y="15047"/>
                    <a:pt x="11093" y="15685"/>
                    <a:pt x="10466" y="16032"/>
                  </a:cubicBezTo>
                  <a:cubicBezTo>
                    <a:pt x="10150" y="16204"/>
                    <a:pt x="9900" y="16330"/>
                    <a:pt x="9721" y="16397"/>
                  </a:cubicBezTo>
                  <a:cubicBezTo>
                    <a:pt x="9545" y="16471"/>
                    <a:pt x="9454" y="16516"/>
                    <a:pt x="9457" y="16523"/>
                  </a:cubicBezTo>
                  <a:cubicBezTo>
                    <a:pt x="9457" y="16524"/>
                    <a:pt x="9458" y="16524"/>
                    <a:pt x="9460" y="16524"/>
                  </a:cubicBezTo>
                  <a:cubicBezTo>
                    <a:pt x="9480" y="16524"/>
                    <a:pt x="9575" y="16495"/>
                    <a:pt x="9738" y="16440"/>
                  </a:cubicBezTo>
                  <a:cubicBezTo>
                    <a:pt x="9923" y="16387"/>
                    <a:pt x="10181" y="16275"/>
                    <a:pt x="10509" y="16113"/>
                  </a:cubicBezTo>
                  <a:cubicBezTo>
                    <a:pt x="11157" y="15785"/>
                    <a:pt x="12040" y="15156"/>
                    <a:pt x="12840" y="14113"/>
                  </a:cubicBezTo>
                  <a:cubicBezTo>
                    <a:pt x="13624" y="13075"/>
                    <a:pt x="14312" y="11601"/>
                    <a:pt x="14431" y="9860"/>
                  </a:cubicBezTo>
                  <a:cubicBezTo>
                    <a:pt x="14557" y="8122"/>
                    <a:pt x="14010" y="6191"/>
                    <a:pt x="12886" y="4536"/>
                  </a:cubicBezTo>
                  <a:cubicBezTo>
                    <a:pt x="11755" y="2883"/>
                    <a:pt x="10195" y="1667"/>
                    <a:pt x="8607" y="986"/>
                  </a:cubicBezTo>
                  <a:cubicBezTo>
                    <a:pt x="7021" y="286"/>
                    <a:pt x="5454" y="47"/>
                    <a:pt x="4156" y="5"/>
                  </a:cubicBezTo>
                  <a:cubicBezTo>
                    <a:pt x="4046" y="2"/>
                    <a:pt x="3938" y="1"/>
                    <a:pt x="3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2"/>
            <p:cNvSpPr/>
            <p:nvPr/>
          </p:nvSpPr>
          <p:spPr>
            <a:xfrm>
              <a:off x="3146850" y="1831056"/>
              <a:ext cx="71832" cy="159163"/>
            </a:xfrm>
            <a:custGeom>
              <a:rect b="b" l="l" r="r" t="t"/>
              <a:pathLst>
                <a:path extrusionOk="0" h="10844" w="4894">
                  <a:moveTo>
                    <a:pt x="31" y="1"/>
                  </a:moveTo>
                  <a:cubicBezTo>
                    <a:pt x="28" y="1"/>
                    <a:pt x="27" y="1"/>
                    <a:pt x="26" y="2"/>
                  </a:cubicBezTo>
                  <a:cubicBezTo>
                    <a:pt x="0" y="43"/>
                    <a:pt x="614" y="393"/>
                    <a:pt x="1436" y="1162"/>
                  </a:cubicBezTo>
                  <a:cubicBezTo>
                    <a:pt x="1641" y="1355"/>
                    <a:pt x="1862" y="1569"/>
                    <a:pt x="2074" y="1822"/>
                  </a:cubicBezTo>
                  <a:cubicBezTo>
                    <a:pt x="2303" y="2062"/>
                    <a:pt x="2508" y="2350"/>
                    <a:pt x="2734" y="2643"/>
                  </a:cubicBezTo>
                  <a:cubicBezTo>
                    <a:pt x="3158" y="3253"/>
                    <a:pt x="3570" y="3960"/>
                    <a:pt x="3903" y="4748"/>
                  </a:cubicBezTo>
                  <a:cubicBezTo>
                    <a:pt x="4224" y="5541"/>
                    <a:pt x="4434" y="6332"/>
                    <a:pt x="4565" y="7063"/>
                  </a:cubicBezTo>
                  <a:cubicBezTo>
                    <a:pt x="4615" y="7429"/>
                    <a:pt x="4672" y="7779"/>
                    <a:pt x="4682" y="8108"/>
                  </a:cubicBezTo>
                  <a:cubicBezTo>
                    <a:pt x="4710" y="8439"/>
                    <a:pt x="4705" y="8746"/>
                    <a:pt x="4698" y="9027"/>
                  </a:cubicBezTo>
                  <a:cubicBezTo>
                    <a:pt x="4663" y="10151"/>
                    <a:pt x="4474" y="10834"/>
                    <a:pt x="4524" y="10844"/>
                  </a:cubicBezTo>
                  <a:cubicBezTo>
                    <a:pt x="4525" y="10844"/>
                    <a:pt x="4525" y="10844"/>
                    <a:pt x="4525" y="10844"/>
                  </a:cubicBezTo>
                  <a:cubicBezTo>
                    <a:pt x="4540" y="10844"/>
                    <a:pt x="4590" y="10675"/>
                    <a:pt x="4667" y="10370"/>
                  </a:cubicBezTo>
                  <a:cubicBezTo>
                    <a:pt x="4708" y="10215"/>
                    <a:pt x="4753" y="10025"/>
                    <a:pt x="4779" y="9801"/>
                  </a:cubicBezTo>
                  <a:cubicBezTo>
                    <a:pt x="4808" y="9575"/>
                    <a:pt x="4858" y="9320"/>
                    <a:pt x="4863" y="9034"/>
                  </a:cubicBezTo>
                  <a:cubicBezTo>
                    <a:pt x="4879" y="8748"/>
                    <a:pt x="4893" y="8434"/>
                    <a:pt x="4872" y="8098"/>
                  </a:cubicBezTo>
                  <a:cubicBezTo>
                    <a:pt x="4872" y="7760"/>
                    <a:pt x="4820" y="7405"/>
                    <a:pt x="4774" y="7029"/>
                  </a:cubicBezTo>
                  <a:cubicBezTo>
                    <a:pt x="4655" y="6281"/>
                    <a:pt x="4446" y="5470"/>
                    <a:pt x="4117" y="4660"/>
                  </a:cubicBezTo>
                  <a:cubicBezTo>
                    <a:pt x="3774" y="3853"/>
                    <a:pt x="3348" y="3131"/>
                    <a:pt x="2905" y="2519"/>
                  </a:cubicBezTo>
                  <a:cubicBezTo>
                    <a:pt x="2669" y="2222"/>
                    <a:pt x="2455" y="1933"/>
                    <a:pt x="2217" y="1693"/>
                  </a:cubicBezTo>
                  <a:cubicBezTo>
                    <a:pt x="1993" y="1441"/>
                    <a:pt x="1762" y="1229"/>
                    <a:pt x="1548" y="1040"/>
                  </a:cubicBezTo>
                  <a:cubicBezTo>
                    <a:pt x="1341" y="840"/>
                    <a:pt x="1126" y="698"/>
                    <a:pt x="945" y="559"/>
                  </a:cubicBezTo>
                  <a:cubicBezTo>
                    <a:pt x="767" y="417"/>
                    <a:pt x="603" y="314"/>
                    <a:pt x="464" y="236"/>
                  </a:cubicBezTo>
                  <a:cubicBezTo>
                    <a:pt x="211" y="83"/>
                    <a:pt x="59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2"/>
            <p:cNvSpPr/>
            <p:nvPr/>
          </p:nvSpPr>
          <p:spPr>
            <a:xfrm>
              <a:off x="3267146" y="1996822"/>
              <a:ext cx="160366" cy="68926"/>
            </a:xfrm>
            <a:custGeom>
              <a:rect b="b" l="l" r="r" t="t"/>
              <a:pathLst>
                <a:path extrusionOk="0" h="4696" w="10926">
                  <a:moveTo>
                    <a:pt x="8836" y="1"/>
                  </a:moveTo>
                  <a:cubicBezTo>
                    <a:pt x="8331" y="1"/>
                    <a:pt x="7755" y="48"/>
                    <a:pt x="7134" y="146"/>
                  </a:cubicBezTo>
                  <a:cubicBezTo>
                    <a:pt x="6396" y="280"/>
                    <a:pt x="5596" y="491"/>
                    <a:pt x="4791" y="813"/>
                  </a:cubicBezTo>
                  <a:cubicBezTo>
                    <a:pt x="3991" y="1144"/>
                    <a:pt x="3272" y="1553"/>
                    <a:pt x="2651" y="1973"/>
                  </a:cubicBezTo>
                  <a:cubicBezTo>
                    <a:pt x="2041" y="2408"/>
                    <a:pt x="1524" y="2846"/>
                    <a:pt x="1134" y="3258"/>
                  </a:cubicBezTo>
                  <a:cubicBezTo>
                    <a:pt x="929" y="3451"/>
                    <a:pt x="772" y="3656"/>
                    <a:pt x="624" y="3825"/>
                  </a:cubicBezTo>
                  <a:cubicBezTo>
                    <a:pt x="476" y="3992"/>
                    <a:pt x="362" y="4149"/>
                    <a:pt x="274" y="4280"/>
                  </a:cubicBezTo>
                  <a:cubicBezTo>
                    <a:pt x="93" y="4539"/>
                    <a:pt x="0" y="4687"/>
                    <a:pt x="12" y="4694"/>
                  </a:cubicBezTo>
                  <a:cubicBezTo>
                    <a:pt x="13" y="4695"/>
                    <a:pt x="14" y="4695"/>
                    <a:pt x="15" y="4695"/>
                  </a:cubicBezTo>
                  <a:cubicBezTo>
                    <a:pt x="69" y="4695"/>
                    <a:pt x="465" y="4128"/>
                    <a:pt x="1250" y="3373"/>
                  </a:cubicBezTo>
                  <a:cubicBezTo>
                    <a:pt x="1648" y="2985"/>
                    <a:pt x="2165" y="2565"/>
                    <a:pt x="2772" y="2149"/>
                  </a:cubicBezTo>
                  <a:cubicBezTo>
                    <a:pt x="3386" y="1746"/>
                    <a:pt x="4094" y="1351"/>
                    <a:pt x="4879" y="1027"/>
                  </a:cubicBezTo>
                  <a:cubicBezTo>
                    <a:pt x="5668" y="711"/>
                    <a:pt x="6449" y="499"/>
                    <a:pt x="7170" y="358"/>
                  </a:cubicBezTo>
                  <a:cubicBezTo>
                    <a:pt x="7881" y="234"/>
                    <a:pt x="8532" y="170"/>
                    <a:pt x="9083" y="170"/>
                  </a:cubicBezTo>
                  <a:cubicBezTo>
                    <a:pt x="9093" y="170"/>
                    <a:pt x="9103" y="170"/>
                    <a:pt x="9113" y="170"/>
                  </a:cubicBezTo>
                  <a:cubicBezTo>
                    <a:pt x="9151" y="170"/>
                    <a:pt x="9189" y="170"/>
                    <a:pt x="9226" y="170"/>
                  </a:cubicBezTo>
                  <a:cubicBezTo>
                    <a:pt x="10113" y="170"/>
                    <a:pt x="10707" y="259"/>
                    <a:pt x="10875" y="259"/>
                  </a:cubicBezTo>
                  <a:cubicBezTo>
                    <a:pt x="10905" y="259"/>
                    <a:pt x="10922" y="256"/>
                    <a:pt x="10923" y="249"/>
                  </a:cubicBezTo>
                  <a:cubicBezTo>
                    <a:pt x="10925" y="234"/>
                    <a:pt x="10756" y="194"/>
                    <a:pt x="10444" y="134"/>
                  </a:cubicBezTo>
                  <a:cubicBezTo>
                    <a:pt x="10289" y="103"/>
                    <a:pt x="10099" y="70"/>
                    <a:pt x="9875" y="56"/>
                  </a:cubicBezTo>
                  <a:cubicBezTo>
                    <a:pt x="9665" y="38"/>
                    <a:pt x="9430" y="5"/>
                    <a:pt x="9167" y="5"/>
                  </a:cubicBezTo>
                  <a:cubicBezTo>
                    <a:pt x="9150" y="5"/>
                    <a:pt x="9133" y="5"/>
                    <a:pt x="9115" y="6"/>
                  </a:cubicBezTo>
                  <a:cubicBezTo>
                    <a:pt x="9025" y="2"/>
                    <a:pt x="8932" y="1"/>
                    <a:pt x="8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2"/>
            <p:cNvSpPr/>
            <p:nvPr/>
          </p:nvSpPr>
          <p:spPr>
            <a:xfrm>
              <a:off x="3356546" y="2556492"/>
              <a:ext cx="205103" cy="208538"/>
            </a:xfrm>
            <a:custGeom>
              <a:rect b="b" l="l" r="r" t="t"/>
              <a:pathLst>
                <a:path extrusionOk="0" h="14208" w="13974">
                  <a:moveTo>
                    <a:pt x="13448" y="0"/>
                  </a:moveTo>
                  <a:cubicBezTo>
                    <a:pt x="13448" y="0"/>
                    <a:pt x="13447" y="1"/>
                    <a:pt x="13447" y="1"/>
                  </a:cubicBezTo>
                  <a:cubicBezTo>
                    <a:pt x="13440" y="3"/>
                    <a:pt x="13464" y="79"/>
                    <a:pt x="13504" y="225"/>
                  </a:cubicBezTo>
                  <a:cubicBezTo>
                    <a:pt x="13542" y="372"/>
                    <a:pt x="13597" y="589"/>
                    <a:pt x="13647" y="872"/>
                  </a:cubicBezTo>
                  <a:cubicBezTo>
                    <a:pt x="13749" y="1437"/>
                    <a:pt x="13830" y="2270"/>
                    <a:pt x="13726" y="3292"/>
                  </a:cubicBezTo>
                  <a:cubicBezTo>
                    <a:pt x="13623" y="4311"/>
                    <a:pt x="13326" y="5508"/>
                    <a:pt x="12747" y="6737"/>
                  </a:cubicBezTo>
                  <a:cubicBezTo>
                    <a:pt x="12173" y="7963"/>
                    <a:pt x="11330" y="9216"/>
                    <a:pt x="10275" y="10371"/>
                  </a:cubicBezTo>
                  <a:cubicBezTo>
                    <a:pt x="9223" y="11528"/>
                    <a:pt x="8006" y="12426"/>
                    <a:pt x="6782" y="13004"/>
                  </a:cubicBezTo>
                  <a:cubicBezTo>
                    <a:pt x="5563" y="13597"/>
                    <a:pt x="4351" y="13857"/>
                    <a:pt x="3334" y="13978"/>
                  </a:cubicBezTo>
                  <a:cubicBezTo>
                    <a:pt x="2313" y="14097"/>
                    <a:pt x="1477" y="14086"/>
                    <a:pt x="898" y="14097"/>
                  </a:cubicBezTo>
                  <a:cubicBezTo>
                    <a:pt x="608" y="14102"/>
                    <a:pt x="381" y="14116"/>
                    <a:pt x="229" y="14136"/>
                  </a:cubicBezTo>
                  <a:cubicBezTo>
                    <a:pt x="77" y="14164"/>
                    <a:pt x="0" y="14183"/>
                    <a:pt x="3" y="14190"/>
                  </a:cubicBezTo>
                  <a:cubicBezTo>
                    <a:pt x="3" y="14194"/>
                    <a:pt x="14" y="14195"/>
                    <a:pt x="35" y="14195"/>
                  </a:cubicBezTo>
                  <a:cubicBezTo>
                    <a:pt x="71" y="14195"/>
                    <a:pt x="139" y="14191"/>
                    <a:pt x="234" y="14183"/>
                  </a:cubicBezTo>
                  <a:cubicBezTo>
                    <a:pt x="297" y="14181"/>
                    <a:pt x="372" y="14180"/>
                    <a:pt x="459" y="14180"/>
                  </a:cubicBezTo>
                  <a:cubicBezTo>
                    <a:pt x="581" y="14180"/>
                    <a:pt x="728" y="14182"/>
                    <a:pt x="898" y="14188"/>
                  </a:cubicBezTo>
                  <a:cubicBezTo>
                    <a:pt x="1174" y="14195"/>
                    <a:pt x="1510" y="14207"/>
                    <a:pt x="1899" y="14207"/>
                  </a:cubicBezTo>
                  <a:cubicBezTo>
                    <a:pt x="2323" y="14207"/>
                    <a:pt x="2811" y="14192"/>
                    <a:pt x="3351" y="14140"/>
                  </a:cubicBezTo>
                  <a:cubicBezTo>
                    <a:pt x="4384" y="14040"/>
                    <a:pt x="5622" y="13790"/>
                    <a:pt x="6873" y="13197"/>
                  </a:cubicBezTo>
                  <a:cubicBezTo>
                    <a:pt x="8127" y="12616"/>
                    <a:pt x="9375" y="11704"/>
                    <a:pt x="10447" y="10528"/>
                  </a:cubicBezTo>
                  <a:cubicBezTo>
                    <a:pt x="11516" y="9354"/>
                    <a:pt x="12364" y="8080"/>
                    <a:pt x="12940" y="6825"/>
                  </a:cubicBezTo>
                  <a:cubicBezTo>
                    <a:pt x="13516" y="5573"/>
                    <a:pt x="13807" y="4344"/>
                    <a:pt x="13888" y="3306"/>
                  </a:cubicBezTo>
                  <a:cubicBezTo>
                    <a:pt x="13973" y="2265"/>
                    <a:pt x="13866" y="1420"/>
                    <a:pt x="13735" y="853"/>
                  </a:cubicBezTo>
                  <a:cubicBezTo>
                    <a:pt x="13671" y="570"/>
                    <a:pt x="13602" y="353"/>
                    <a:pt x="13547" y="210"/>
                  </a:cubicBezTo>
                  <a:cubicBezTo>
                    <a:pt x="13494" y="72"/>
                    <a:pt x="13457" y="0"/>
                    <a:pt x="13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2"/>
            <p:cNvSpPr/>
            <p:nvPr/>
          </p:nvSpPr>
          <p:spPr>
            <a:xfrm>
              <a:off x="2175896" y="2279813"/>
              <a:ext cx="868453" cy="376214"/>
            </a:xfrm>
            <a:custGeom>
              <a:rect b="b" l="l" r="r" t="t"/>
              <a:pathLst>
                <a:path extrusionOk="0" h="25632" w="59169">
                  <a:moveTo>
                    <a:pt x="59169" y="0"/>
                  </a:moveTo>
                  <a:lnTo>
                    <a:pt x="59169" y="0"/>
                  </a:lnTo>
                  <a:cubicBezTo>
                    <a:pt x="57293" y="657"/>
                    <a:pt x="55557" y="1715"/>
                    <a:pt x="54111" y="3084"/>
                  </a:cubicBezTo>
                  <a:cubicBezTo>
                    <a:pt x="51173" y="2061"/>
                    <a:pt x="48064" y="1556"/>
                    <a:pt x="44954" y="1556"/>
                  </a:cubicBezTo>
                  <a:cubicBezTo>
                    <a:pt x="40431" y="1556"/>
                    <a:pt x="35905" y="2624"/>
                    <a:pt x="31897" y="4722"/>
                  </a:cubicBezTo>
                  <a:cubicBezTo>
                    <a:pt x="30704" y="5346"/>
                    <a:pt x="29540" y="6063"/>
                    <a:pt x="28239" y="6408"/>
                  </a:cubicBezTo>
                  <a:cubicBezTo>
                    <a:pt x="27439" y="6620"/>
                    <a:pt x="26617" y="6684"/>
                    <a:pt x="25789" y="6684"/>
                  </a:cubicBezTo>
                  <a:cubicBezTo>
                    <a:pt x="24941" y="6684"/>
                    <a:pt x="24087" y="6617"/>
                    <a:pt x="23241" y="6570"/>
                  </a:cubicBezTo>
                  <a:cubicBezTo>
                    <a:pt x="22437" y="6525"/>
                    <a:pt x="21631" y="6500"/>
                    <a:pt x="20824" y="6500"/>
                  </a:cubicBezTo>
                  <a:cubicBezTo>
                    <a:pt x="17842" y="6500"/>
                    <a:pt x="14860" y="6840"/>
                    <a:pt x="12031" y="7760"/>
                  </a:cubicBezTo>
                  <a:cubicBezTo>
                    <a:pt x="8437" y="8932"/>
                    <a:pt x="5094" y="11099"/>
                    <a:pt x="2956" y="14216"/>
                  </a:cubicBezTo>
                  <a:cubicBezTo>
                    <a:pt x="815" y="17330"/>
                    <a:pt x="1" y="21440"/>
                    <a:pt x="1248" y="25010"/>
                  </a:cubicBezTo>
                  <a:lnTo>
                    <a:pt x="1670" y="25631"/>
                  </a:lnTo>
                  <a:cubicBezTo>
                    <a:pt x="1341" y="21771"/>
                    <a:pt x="3013" y="17947"/>
                    <a:pt x="5861" y="14802"/>
                  </a:cubicBezTo>
                  <a:cubicBezTo>
                    <a:pt x="8709" y="11654"/>
                    <a:pt x="12638" y="8882"/>
                    <a:pt x="16843" y="8303"/>
                  </a:cubicBezTo>
                  <a:cubicBezTo>
                    <a:pt x="17824" y="8168"/>
                    <a:pt x="18797" y="8110"/>
                    <a:pt x="19764" y="8110"/>
                  </a:cubicBezTo>
                  <a:cubicBezTo>
                    <a:pt x="22940" y="8110"/>
                    <a:pt x="26061" y="8738"/>
                    <a:pt x="29259" y="9334"/>
                  </a:cubicBezTo>
                  <a:cubicBezTo>
                    <a:pt x="35180" y="6101"/>
                    <a:pt x="41749" y="4346"/>
                    <a:pt x="48370" y="4346"/>
                  </a:cubicBezTo>
                  <a:cubicBezTo>
                    <a:pt x="51325" y="4346"/>
                    <a:pt x="54291" y="4696"/>
                    <a:pt x="57214" y="5420"/>
                  </a:cubicBezTo>
                  <a:cubicBezTo>
                    <a:pt x="56381" y="3477"/>
                    <a:pt x="57288" y="965"/>
                    <a:pt x="59169" y="0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2"/>
            <p:cNvSpPr/>
            <p:nvPr/>
          </p:nvSpPr>
          <p:spPr>
            <a:xfrm>
              <a:off x="2355724" y="2497733"/>
              <a:ext cx="822703" cy="164021"/>
            </a:xfrm>
            <a:custGeom>
              <a:rect b="b" l="l" r="r" t="t"/>
              <a:pathLst>
                <a:path extrusionOk="0" h="11175" w="56052">
                  <a:moveTo>
                    <a:pt x="56051" y="1"/>
                  </a:moveTo>
                  <a:lnTo>
                    <a:pt x="56051" y="1"/>
                  </a:lnTo>
                  <a:cubicBezTo>
                    <a:pt x="50529" y="3735"/>
                    <a:pt x="44145" y="5592"/>
                    <a:pt x="37653" y="5592"/>
                  </a:cubicBezTo>
                  <a:cubicBezTo>
                    <a:pt x="34514" y="5592"/>
                    <a:pt x="31350" y="5158"/>
                    <a:pt x="28246" y="4292"/>
                  </a:cubicBezTo>
                  <a:cubicBezTo>
                    <a:pt x="25247" y="6289"/>
                    <a:pt x="21671" y="7358"/>
                    <a:pt x="18094" y="7358"/>
                  </a:cubicBezTo>
                  <a:cubicBezTo>
                    <a:pt x="16388" y="7358"/>
                    <a:pt x="14681" y="7115"/>
                    <a:pt x="13037" y="6613"/>
                  </a:cubicBezTo>
                  <a:cubicBezTo>
                    <a:pt x="9433" y="8473"/>
                    <a:pt x="7058" y="9076"/>
                    <a:pt x="5174" y="9076"/>
                  </a:cubicBezTo>
                  <a:cubicBezTo>
                    <a:pt x="3194" y="9076"/>
                    <a:pt x="1756" y="8410"/>
                    <a:pt x="0" y="7833"/>
                  </a:cubicBezTo>
                  <a:lnTo>
                    <a:pt x="0" y="7833"/>
                  </a:lnTo>
                  <a:cubicBezTo>
                    <a:pt x="1693" y="9911"/>
                    <a:pt x="4836" y="11035"/>
                    <a:pt x="7513" y="11164"/>
                  </a:cubicBezTo>
                  <a:cubicBezTo>
                    <a:pt x="7659" y="11171"/>
                    <a:pt x="7806" y="11174"/>
                    <a:pt x="7952" y="11174"/>
                  </a:cubicBezTo>
                  <a:cubicBezTo>
                    <a:pt x="10486" y="11174"/>
                    <a:pt x="13009" y="10131"/>
                    <a:pt x="14792" y="8330"/>
                  </a:cubicBezTo>
                  <a:cubicBezTo>
                    <a:pt x="16633" y="9000"/>
                    <a:pt x="18567" y="9226"/>
                    <a:pt x="20528" y="9226"/>
                  </a:cubicBezTo>
                  <a:cubicBezTo>
                    <a:pt x="22504" y="9226"/>
                    <a:pt x="24507" y="8997"/>
                    <a:pt x="26467" y="8764"/>
                  </a:cubicBezTo>
                  <a:cubicBezTo>
                    <a:pt x="29725" y="8376"/>
                    <a:pt x="32985" y="7987"/>
                    <a:pt x="36242" y="7602"/>
                  </a:cubicBezTo>
                  <a:cubicBezTo>
                    <a:pt x="39842" y="7173"/>
                    <a:pt x="43467" y="6740"/>
                    <a:pt x="46924" y="5649"/>
                  </a:cubicBezTo>
                  <a:cubicBezTo>
                    <a:pt x="50382" y="4561"/>
                    <a:pt x="53701" y="2763"/>
                    <a:pt x="56051" y="1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2"/>
            <p:cNvSpPr/>
            <p:nvPr/>
          </p:nvSpPr>
          <p:spPr>
            <a:xfrm>
              <a:off x="2173034" y="2041563"/>
              <a:ext cx="226386" cy="183102"/>
            </a:xfrm>
            <a:custGeom>
              <a:rect b="b" l="l" r="r" t="t"/>
              <a:pathLst>
                <a:path extrusionOk="0" h="12475" w="15424">
                  <a:moveTo>
                    <a:pt x="15095" y="1"/>
                  </a:moveTo>
                  <a:cubicBezTo>
                    <a:pt x="14013" y="2894"/>
                    <a:pt x="10947" y="4841"/>
                    <a:pt x="7889" y="4841"/>
                  </a:cubicBezTo>
                  <a:cubicBezTo>
                    <a:pt x="7250" y="4841"/>
                    <a:pt x="6612" y="4756"/>
                    <a:pt x="5992" y="4578"/>
                  </a:cubicBezTo>
                  <a:cubicBezTo>
                    <a:pt x="5875" y="7668"/>
                    <a:pt x="4949" y="11343"/>
                    <a:pt x="0" y="12262"/>
                  </a:cubicBezTo>
                  <a:cubicBezTo>
                    <a:pt x="456" y="12408"/>
                    <a:pt x="970" y="12474"/>
                    <a:pt x="1507" y="12474"/>
                  </a:cubicBezTo>
                  <a:cubicBezTo>
                    <a:pt x="2817" y="12474"/>
                    <a:pt x="4257" y="12083"/>
                    <a:pt x="5282" y="11523"/>
                  </a:cubicBezTo>
                  <a:cubicBezTo>
                    <a:pt x="6727" y="10735"/>
                    <a:pt x="7825" y="9335"/>
                    <a:pt x="8249" y="7745"/>
                  </a:cubicBezTo>
                  <a:cubicBezTo>
                    <a:pt x="8361" y="7321"/>
                    <a:pt x="8449" y="6849"/>
                    <a:pt x="8789" y="6575"/>
                  </a:cubicBezTo>
                  <a:cubicBezTo>
                    <a:pt x="9154" y="6285"/>
                    <a:pt x="9668" y="6321"/>
                    <a:pt x="10135" y="6311"/>
                  </a:cubicBezTo>
                  <a:cubicBezTo>
                    <a:pt x="11661" y="6278"/>
                    <a:pt x="13159" y="5530"/>
                    <a:pt x="14104" y="4328"/>
                  </a:cubicBezTo>
                  <a:cubicBezTo>
                    <a:pt x="15050" y="3127"/>
                    <a:pt x="15424" y="1494"/>
                    <a:pt x="15095" y="1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2"/>
            <p:cNvSpPr/>
            <p:nvPr/>
          </p:nvSpPr>
          <p:spPr>
            <a:xfrm>
              <a:off x="2026876" y="1795225"/>
              <a:ext cx="607414" cy="377476"/>
            </a:xfrm>
            <a:custGeom>
              <a:rect b="b" l="l" r="r" t="t"/>
              <a:pathLst>
                <a:path extrusionOk="0" h="25718" w="41384">
                  <a:moveTo>
                    <a:pt x="28431" y="0"/>
                  </a:moveTo>
                  <a:cubicBezTo>
                    <a:pt x="27831" y="0"/>
                    <a:pt x="27228" y="40"/>
                    <a:pt x="26625" y="122"/>
                  </a:cubicBezTo>
                  <a:cubicBezTo>
                    <a:pt x="21810" y="772"/>
                    <a:pt x="17338" y="3639"/>
                    <a:pt x="14738" y="7746"/>
                  </a:cubicBezTo>
                  <a:cubicBezTo>
                    <a:pt x="12285" y="7815"/>
                    <a:pt x="9813" y="8191"/>
                    <a:pt x="7568" y="9177"/>
                  </a:cubicBezTo>
                  <a:cubicBezTo>
                    <a:pt x="5322" y="10163"/>
                    <a:pt x="3310" y="11794"/>
                    <a:pt x="2155" y="13959"/>
                  </a:cubicBezTo>
                  <a:cubicBezTo>
                    <a:pt x="238" y="17559"/>
                    <a:pt x="0" y="21969"/>
                    <a:pt x="2098" y="25717"/>
                  </a:cubicBezTo>
                  <a:cubicBezTo>
                    <a:pt x="1379" y="21250"/>
                    <a:pt x="2300" y="17507"/>
                    <a:pt x="4727" y="14633"/>
                  </a:cubicBezTo>
                  <a:cubicBezTo>
                    <a:pt x="7059" y="11865"/>
                    <a:pt x="11866" y="9578"/>
                    <a:pt x="15580" y="9578"/>
                  </a:cubicBezTo>
                  <a:cubicBezTo>
                    <a:pt x="15726" y="9578"/>
                    <a:pt x="15871" y="9582"/>
                    <a:pt x="16014" y="9589"/>
                  </a:cubicBezTo>
                  <a:cubicBezTo>
                    <a:pt x="17340" y="6453"/>
                    <a:pt x="19821" y="4360"/>
                    <a:pt x="23098" y="3434"/>
                  </a:cubicBezTo>
                  <a:cubicBezTo>
                    <a:pt x="24771" y="2960"/>
                    <a:pt x="26556" y="2703"/>
                    <a:pt x="28334" y="2703"/>
                  </a:cubicBezTo>
                  <a:cubicBezTo>
                    <a:pt x="30038" y="2703"/>
                    <a:pt x="31736" y="2939"/>
                    <a:pt x="33323" y="3446"/>
                  </a:cubicBezTo>
                  <a:cubicBezTo>
                    <a:pt x="36568" y="4479"/>
                    <a:pt x="41195" y="9377"/>
                    <a:pt x="41202" y="10101"/>
                  </a:cubicBezTo>
                  <a:cubicBezTo>
                    <a:pt x="41383" y="8492"/>
                    <a:pt x="40619" y="7422"/>
                    <a:pt x="39114" y="5375"/>
                  </a:cubicBezTo>
                  <a:cubicBezTo>
                    <a:pt x="36596" y="1950"/>
                    <a:pt x="32613" y="0"/>
                    <a:pt x="28431" y="0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2"/>
            <p:cNvSpPr/>
            <p:nvPr/>
          </p:nvSpPr>
          <p:spPr>
            <a:xfrm>
              <a:off x="2813174" y="1783879"/>
              <a:ext cx="284758" cy="352788"/>
            </a:xfrm>
            <a:custGeom>
              <a:rect b="b" l="l" r="r" t="t"/>
              <a:pathLst>
                <a:path extrusionOk="0" h="24036" w="19401">
                  <a:moveTo>
                    <a:pt x="17423" y="1"/>
                  </a:moveTo>
                  <a:cubicBezTo>
                    <a:pt x="12125" y="1"/>
                    <a:pt x="6956" y="3077"/>
                    <a:pt x="3873" y="7457"/>
                  </a:cubicBezTo>
                  <a:cubicBezTo>
                    <a:pt x="405" y="12384"/>
                    <a:pt x="1" y="18027"/>
                    <a:pt x="455" y="24035"/>
                  </a:cubicBezTo>
                  <a:cubicBezTo>
                    <a:pt x="455" y="24035"/>
                    <a:pt x="2660" y="13858"/>
                    <a:pt x="6256" y="9057"/>
                  </a:cubicBezTo>
                  <a:cubicBezTo>
                    <a:pt x="10046" y="3997"/>
                    <a:pt x="16056" y="357"/>
                    <a:pt x="18530" y="46"/>
                  </a:cubicBezTo>
                  <a:lnTo>
                    <a:pt x="18530" y="46"/>
                  </a:lnTo>
                  <a:cubicBezTo>
                    <a:pt x="18820" y="70"/>
                    <a:pt x="19110" y="104"/>
                    <a:pt x="19400" y="147"/>
                  </a:cubicBezTo>
                  <a:cubicBezTo>
                    <a:pt x="19266" y="65"/>
                    <a:pt x="19079" y="25"/>
                    <a:pt x="18848" y="25"/>
                  </a:cubicBezTo>
                  <a:cubicBezTo>
                    <a:pt x="18750" y="25"/>
                    <a:pt x="18644" y="32"/>
                    <a:pt x="18530" y="46"/>
                  </a:cubicBezTo>
                  <a:lnTo>
                    <a:pt x="18530" y="46"/>
                  </a:lnTo>
                  <a:cubicBezTo>
                    <a:pt x="18161" y="16"/>
                    <a:pt x="17791" y="1"/>
                    <a:pt x="17423" y="1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2"/>
            <p:cNvSpPr/>
            <p:nvPr/>
          </p:nvSpPr>
          <p:spPr>
            <a:xfrm>
              <a:off x="3014343" y="2023391"/>
              <a:ext cx="132978" cy="139113"/>
            </a:xfrm>
            <a:custGeom>
              <a:rect b="b" l="l" r="r" t="t"/>
              <a:pathLst>
                <a:path extrusionOk="0" h="9478" w="9060">
                  <a:moveTo>
                    <a:pt x="768" y="1"/>
                  </a:moveTo>
                  <a:lnTo>
                    <a:pt x="768" y="1"/>
                  </a:lnTo>
                  <a:cubicBezTo>
                    <a:pt x="975" y="2075"/>
                    <a:pt x="372" y="4284"/>
                    <a:pt x="1" y="6594"/>
                  </a:cubicBezTo>
                  <a:cubicBezTo>
                    <a:pt x="578" y="6402"/>
                    <a:pt x="1153" y="6320"/>
                    <a:pt x="1734" y="6320"/>
                  </a:cubicBezTo>
                  <a:cubicBezTo>
                    <a:pt x="2674" y="6320"/>
                    <a:pt x="3632" y="6534"/>
                    <a:pt x="4651" y="6839"/>
                  </a:cubicBezTo>
                  <a:cubicBezTo>
                    <a:pt x="6302" y="7337"/>
                    <a:pt x="7935" y="8302"/>
                    <a:pt x="9059" y="9478"/>
                  </a:cubicBezTo>
                  <a:cubicBezTo>
                    <a:pt x="7401" y="6904"/>
                    <a:pt x="4600" y="4903"/>
                    <a:pt x="1539" y="4903"/>
                  </a:cubicBezTo>
                  <a:cubicBezTo>
                    <a:pt x="1519" y="4903"/>
                    <a:pt x="1500" y="4903"/>
                    <a:pt x="1480" y="4904"/>
                  </a:cubicBezTo>
                  <a:cubicBezTo>
                    <a:pt x="1703" y="3301"/>
                    <a:pt x="1473" y="1641"/>
                    <a:pt x="825" y="160"/>
                  </a:cubicBezTo>
                  <a:lnTo>
                    <a:pt x="768" y="1"/>
                  </a:ln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2"/>
            <p:cNvSpPr/>
            <p:nvPr/>
          </p:nvSpPr>
          <p:spPr>
            <a:xfrm>
              <a:off x="3468740" y="2322058"/>
              <a:ext cx="169833" cy="420437"/>
            </a:xfrm>
            <a:custGeom>
              <a:rect b="b" l="l" r="r" t="t"/>
              <a:pathLst>
                <a:path extrusionOk="0" h="28645" w="11571">
                  <a:moveTo>
                    <a:pt x="6453" y="1"/>
                  </a:moveTo>
                  <a:cubicBezTo>
                    <a:pt x="9763" y="4854"/>
                    <a:pt x="9246" y="11305"/>
                    <a:pt x="5803" y="15969"/>
                  </a:cubicBezTo>
                  <a:cubicBezTo>
                    <a:pt x="6839" y="19620"/>
                    <a:pt x="6055" y="24161"/>
                    <a:pt x="0" y="28644"/>
                  </a:cubicBezTo>
                  <a:cubicBezTo>
                    <a:pt x="3634" y="28040"/>
                    <a:pt x="7575" y="24087"/>
                    <a:pt x="8044" y="20432"/>
                  </a:cubicBezTo>
                  <a:cubicBezTo>
                    <a:pt x="8239" y="18910"/>
                    <a:pt x="8029" y="17331"/>
                    <a:pt x="8475" y="15865"/>
                  </a:cubicBezTo>
                  <a:cubicBezTo>
                    <a:pt x="8868" y="14574"/>
                    <a:pt x="9730" y="13488"/>
                    <a:pt x="10327" y="12278"/>
                  </a:cubicBezTo>
                  <a:cubicBezTo>
                    <a:pt x="11377" y="10154"/>
                    <a:pt x="11570" y="7621"/>
                    <a:pt x="10858" y="5361"/>
                  </a:cubicBezTo>
                  <a:cubicBezTo>
                    <a:pt x="10146" y="3101"/>
                    <a:pt x="8532" y="1139"/>
                    <a:pt x="6453" y="1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2"/>
            <p:cNvSpPr/>
            <p:nvPr/>
          </p:nvSpPr>
          <p:spPr>
            <a:xfrm>
              <a:off x="1874672" y="2217663"/>
              <a:ext cx="1541" cy="4036"/>
            </a:xfrm>
            <a:custGeom>
              <a:rect b="b" l="l" r="r" t="t"/>
              <a:pathLst>
                <a:path extrusionOk="0" h="275" w="105">
                  <a:moveTo>
                    <a:pt x="105" y="0"/>
                  </a:moveTo>
                  <a:lnTo>
                    <a:pt x="0" y="108"/>
                  </a:lnTo>
                  <a:cubicBezTo>
                    <a:pt x="12" y="165"/>
                    <a:pt x="31" y="217"/>
                    <a:pt x="43" y="274"/>
                  </a:cubicBezTo>
                  <a:cubicBezTo>
                    <a:pt x="64" y="184"/>
                    <a:pt x="81" y="91"/>
                    <a:pt x="1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2"/>
            <p:cNvSpPr/>
            <p:nvPr/>
          </p:nvSpPr>
          <p:spPr>
            <a:xfrm>
              <a:off x="1867641" y="2221685"/>
              <a:ext cx="205030" cy="344716"/>
            </a:xfrm>
            <a:custGeom>
              <a:rect b="b" l="l" r="r" t="t"/>
              <a:pathLst>
                <a:path extrusionOk="0" h="23486" w="13969">
                  <a:moveTo>
                    <a:pt x="522" y="0"/>
                  </a:moveTo>
                  <a:lnTo>
                    <a:pt x="522" y="0"/>
                  </a:lnTo>
                  <a:cubicBezTo>
                    <a:pt x="0" y="2431"/>
                    <a:pt x="670" y="5298"/>
                    <a:pt x="2670" y="6749"/>
                  </a:cubicBezTo>
                  <a:cubicBezTo>
                    <a:pt x="1793" y="10430"/>
                    <a:pt x="2527" y="14464"/>
                    <a:pt x="4644" y="17600"/>
                  </a:cubicBezTo>
                  <a:cubicBezTo>
                    <a:pt x="6761" y="20733"/>
                    <a:pt x="10228" y="22924"/>
                    <a:pt x="13969" y="23486"/>
                  </a:cubicBezTo>
                  <a:cubicBezTo>
                    <a:pt x="11166" y="21243"/>
                    <a:pt x="8704" y="18576"/>
                    <a:pt x="6694" y="15602"/>
                  </a:cubicBezTo>
                  <a:cubicBezTo>
                    <a:pt x="6049" y="14647"/>
                    <a:pt x="5441" y="13642"/>
                    <a:pt x="5175" y="12523"/>
                  </a:cubicBezTo>
                  <a:cubicBezTo>
                    <a:pt x="4539" y="9877"/>
                    <a:pt x="5884" y="7201"/>
                    <a:pt x="7185" y="4813"/>
                  </a:cubicBezTo>
                  <a:lnTo>
                    <a:pt x="7185" y="4813"/>
                  </a:lnTo>
                  <a:cubicBezTo>
                    <a:pt x="6922" y="4839"/>
                    <a:pt x="6663" y="4852"/>
                    <a:pt x="6407" y="4852"/>
                  </a:cubicBezTo>
                  <a:cubicBezTo>
                    <a:pt x="3619" y="4852"/>
                    <a:pt x="1318" y="3264"/>
                    <a:pt x="522" y="0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2"/>
            <p:cNvSpPr/>
            <p:nvPr/>
          </p:nvSpPr>
          <p:spPr>
            <a:xfrm>
              <a:off x="2859936" y="2844018"/>
              <a:ext cx="524339" cy="236161"/>
            </a:xfrm>
            <a:custGeom>
              <a:rect b="b" l="l" r="r" t="t"/>
              <a:pathLst>
                <a:path extrusionOk="0" h="16090" w="35724">
                  <a:moveTo>
                    <a:pt x="24617" y="0"/>
                  </a:moveTo>
                  <a:cubicBezTo>
                    <a:pt x="15787" y="0"/>
                    <a:pt x="4908" y="1274"/>
                    <a:pt x="4908" y="1274"/>
                  </a:cubicBezTo>
                  <a:cubicBezTo>
                    <a:pt x="4546" y="1917"/>
                    <a:pt x="1" y="5746"/>
                    <a:pt x="1487" y="10452"/>
                  </a:cubicBezTo>
                  <a:cubicBezTo>
                    <a:pt x="2822" y="14681"/>
                    <a:pt x="7650" y="16090"/>
                    <a:pt x="12908" y="16090"/>
                  </a:cubicBezTo>
                  <a:cubicBezTo>
                    <a:pt x="15263" y="16090"/>
                    <a:pt x="17705" y="15807"/>
                    <a:pt x="19958" y="15369"/>
                  </a:cubicBezTo>
                  <a:cubicBezTo>
                    <a:pt x="30656" y="13288"/>
                    <a:pt x="35724" y="8716"/>
                    <a:pt x="35724" y="2596"/>
                  </a:cubicBezTo>
                  <a:cubicBezTo>
                    <a:pt x="35724" y="595"/>
                    <a:pt x="30648" y="0"/>
                    <a:pt x="246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2"/>
            <p:cNvSpPr/>
            <p:nvPr/>
          </p:nvSpPr>
          <p:spPr>
            <a:xfrm>
              <a:off x="2864765" y="2856010"/>
              <a:ext cx="519554" cy="26141"/>
            </a:xfrm>
            <a:custGeom>
              <a:rect b="b" l="l" r="r" t="t"/>
              <a:pathLst>
                <a:path extrusionOk="0" h="1781" w="35398">
                  <a:moveTo>
                    <a:pt x="17552" y="0"/>
                  </a:moveTo>
                  <a:cubicBezTo>
                    <a:pt x="12716" y="0"/>
                    <a:pt x="8352" y="263"/>
                    <a:pt x="5187" y="479"/>
                  </a:cubicBezTo>
                  <a:cubicBezTo>
                    <a:pt x="3582" y="591"/>
                    <a:pt x="2286" y="696"/>
                    <a:pt x="1391" y="776"/>
                  </a:cubicBezTo>
                  <a:cubicBezTo>
                    <a:pt x="960" y="817"/>
                    <a:pt x="617" y="850"/>
                    <a:pt x="360" y="874"/>
                  </a:cubicBezTo>
                  <a:cubicBezTo>
                    <a:pt x="124" y="898"/>
                    <a:pt x="0" y="915"/>
                    <a:pt x="3" y="924"/>
                  </a:cubicBezTo>
                  <a:cubicBezTo>
                    <a:pt x="3" y="927"/>
                    <a:pt x="22" y="928"/>
                    <a:pt x="60" y="928"/>
                  </a:cubicBezTo>
                  <a:cubicBezTo>
                    <a:pt x="118" y="928"/>
                    <a:pt x="220" y="925"/>
                    <a:pt x="362" y="919"/>
                  </a:cubicBezTo>
                  <a:cubicBezTo>
                    <a:pt x="622" y="907"/>
                    <a:pt x="965" y="888"/>
                    <a:pt x="1398" y="865"/>
                  </a:cubicBezTo>
                  <a:cubicBezTo>
                    <a:pt x="2317" y="810"/>
                    <a:pt x="3610" y="734"/>
                    <a:pt x="5196" y="641"/>
                  </a:cubicBezTo>
                  <a:cubicBezTo>
                    <a:pt x="8359" y="467"/>
                    <a:pt x="12711" y="231"/>
                    <a:pt x="17531" y="231"/>
                  </a:cubicBezTo>
                  <a:cubicBezTo>
                    <a:pt x="17602" y="231"/>
                    <a:pt x="17674" y="231"/>
                    <a:pt x="17745" y="231"/>
                  </a:cubicBezTo>
                  <a:cubicBezTo>
                    <a:pt x="20193" y="238"/>
                    <a:pt x="22529" y="300"/>
                    <a:pt x="24648" y="431"/>
                  </a:cubicBezTo>
                  <a:cubicBezTo>
                    <a:pt x="26765" y="574"/>
                    <a:pt x="28670" y="741"/>
                    <a:pt x="30261" y="960"/>
                  </a:cubicBezTo>
                  <a:cubicBezTo>
                    <a:pt x="31058" y="1053"/>
                    <a:pt x="31775" y="1165"/>
                    <a:pt x="32406" y="1269"/>
                  </a:cubicBezTo>
                  <a:cubicBezTo>
                    <a:pt x="33037" y="1365"/>
                    <a:pt x="33578" y="1453"/>
                    <a:pt x="34018" y="1543"/>
                  </a:cubicBezTo>
                  <a:cubicBezTo>
                    <a:pt x="34445" y="1619"/>
                    <a:pt x="34783" y="1681"/>
                    <a:pt x="35037" y="1729"/>
                  </a:cubicBezTo>
                  <a:cubicBezTo>
                    <a:pt x="35236" y="1763"/>
                    <a:pt x="35355" y="1781"/>
                    <a:pt x="35386" y="1781"/>
                  </a:cubicBezTo>
                  <a:cubicBezTo>
                    <a:pt x="35392" y="1781"/>
                    <a:pt x="35395" y="1780"/>
                    <a:pt x="35395" y="1779"/>
                  </a:cubicBezTo>
                  <a:cubicBezTo>
                    <a:pt x="35397" y="1769"/>
                    <a:pt x="35278" y="1738"/>
                    <a:pt x="35047" y="1684"/>
                  </a:cubicBezTo>
                  <a:cubicBezTo>
                    <a:pt x="34795" y="1627"/>
                    <a:pt x="34459" y="1550"/>
                    <a:pt x="34035" y="1455"/>
                  </a:cubicBezTo>
                  <a:cubicBezTo>
                    <a:pt x="33597" y="1350"/>
                    <a:pt x="33056" y="1248"/>
                    <a:pt x="32428" y="1141"/>
                  </a:cubicBezTo>
                  <a:cubicBezTo>
                    <a:pt x="31799" y="1024"/>
                    <a:pt x="31080" y="903"/>
                    <a:pt x="30282" y="798"/>
                  </a:cubicBezTo>
                  <a:cubicBezTo>
                    <a:pt x="28692" y="557"/>
                    <a:pt x="26782" y="374"/>
                    <a:pt x="24660" y="219"/>
                  </a:cubicBezTo>
                  <a:cubicBezTo>
                    <a:pt x="22539" y="76"/>
                    <a:pt x="20198" y="7"/>
                    <a:pt x="17745" y="0"/>
                  </a:cubicBezTo>
                  <a:cubicBezTo>
                    <a:pt x="17681" y="0"/>
                    <a:pt x="17616" y="0"/>
                    <a:pt x="17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2"/>
            <p:cNvSpPr/>
            <p:nvPr/>
          </p:nvSpPr>
          <p:spPr>
            <a:xfrm>
              <a:off x="2893694" y="2867988"/>
              <a:ext cx="1145" cy="88"/>
            </a:xfrm>
            <a:custGeom>
              <a:rect b="b" l="l" r="r" t="t"/>
              <a:pathLst>
                <a:path extrusionOk="0" h="6" w="78">
                  <a:moveTo>
                    <a:pt x="1" y="6"/>
                  </a:moveTo>
                  <a:lnTo>
                    <a:pt x="77" y="1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2"/>
            <p:cNvSpPr/>
            <p:nvPr/>
          </p:nvSpPr>
          <p:spPr>
            <a:xfrm>
              <a:off x="2894825" y="2858168"/>
              <a:ext cx="489451" cy="25539"/>
            </a:xfrm>
            <a:custGeom>
              <a:rect b="b" l="l" r="r" t="t"/>
              <a:pathLst>
                <a:path extrusionOk="0" h="1740" w="33347">
                  <a:moveTo>
                    <a:pt x="16922" y="0"/>
                  </a:moveTo>
                  <a:cubicBezTo>
                    <a:pt x="11287" y="0"/>
                    <a:pt x="5611" y="410"/>
                    <a:pt x="0" y="670"/>
                  </a:cubicBezTo>
                  <a:cubicBezTo>
                    <a:pt x="9752" y="1571"/>
                    <a:pt x="19139" y="1739"/>
                    <a:pt x="27943" y="1739"/>
                  </a:cubicBezTo>
                  <a:cubicBezTo>
                    <a:pt x="29770" y="1739"/>
                    <a:pt x="31572" y="1732"/>
                    <a:pt x="33347" y="1722"/>
                  </a:cubicBezTo>
                  <a:cubicBezTo>
                    <a:pt x="27979" y="397"/>
                    <a:pt x="22470" y="0"/>
                    <a:pt x="16922" y="0"/>
                  </a:cubicBezTo>
                  <a:close/>
                </a:path>
              </a:pathLst>
            </a:custGeom>
            <a:solidFill>
              <a:srgbClr val="2B2B2B">
                <a:alpha val="241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2"/>
            <p:cNvSpPr/>
            <p:nvPr/>
          </p:nvSpPr>
          <p:spPr>
            <a:xfrm>
              <a:off x="2488671" y="2672204"/>
              <a:ext cx="624674" cy="136941"/>
            </a:xfrm>
            <a:custGeom>
              <a:rect b="b" l="l" r="r" t="t"/>
              <a:pathLst>
                <a:path extrusionOk="0" h="9330" w="42560">
                  <a:moveTo>
                    <a:pt x="31877" y="1"/>
                  </a:moveTo>
                  <a:cubicBezTo>
                    <a:pt x="25738" y="1"/>
                    <a:pt x="19571" y="977"/>
                    <a:pt x="13704" y="2700"/>
                  </a:cubicBezTo>
                  <a:cubicBezTo>
                    <a:pt x="11830" y="3250"/>
                    <a:pt x="8394" y="4293"/>
                    <a:pt x="6701" y="4933"/>
                  </a:cubicBezTo>
                  <a:cubicBezTo>
                    <a:pt x="6444" y="6341"/>
                    <a:pt x="5884" y="7519"/>
                    <a:pt x="4641" y="8188"/>
                  </a:cubicBezTo>
                  <a:cubicBezTo>
                    <a:pt x="3534" y="8691"/>
                    <a:pt x="2318" y="8951"/>
                    <a:pt x="1102" y="8951"/>
                  </a:cubicBezTo>
                  <a:cubicBezTo>
                    <a:pt x="734" y="8951"/>
                    <a:pt x="365" y="8927"/>
                    <a:pt x="0" y="8879"/>
                  </a:cubicBezTo>
                  <a:lnTo>
                    <a:pt x="0" y="8879"/>
                  </a:lnTo>
                  <a:cubicBezTo>
                    <a:pt x="1221" y="9112"/>
                    <a:pt x="2471" y="9330"/>
                    <a:pt x="3707" y="9330"/>
                  </a:cubicBezTo>
                  <a:cubicBezTo>
                    <a:pt x="4362" y="9330"/>
                    <a:pt x="5013" y="9269"/>
                    <a:pt x="5653" y="9117"/>
                  </a:cubicBezTo>
                  <a:cubicBezTo>
                    <a:pt x="7501" y="8679"/>
                    <a:pt x="9256" y="7291"/>
                    <a:pt x="9539" y="5412"/>
                  </a:cubicBezTo>
                  <a:cubicBezTo>
                    <a:pt x="18392" y="2408"/>
                    <a:pt x="27739" y="874"/>
                    <a:pt x="37087" y="874"/>
                  </a:cubicBezTo>
                  <a:cubicBezTo>
                    <a:pt x="38912" y="874"/>
                    <a:pt x="40738" y="932"/>
                    <a:pt x="42560" y="1050"/>
                  </a:cubicBezTo>
                  <a:cubicBezTo>
                    <a:pt x="39052" y="335"/>
                    <a:pt x="35469" y="1"/>
                    <a:pt x="31877" y="1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2"/>
            <p:cNvSpPr/>
            <p:nvPr/>
          </p:nvSpPr>
          <p:spPr>
            <a:xfrm>
              <a:off x="3191514" y="1875723"/>
              <a:ext cx="64596" cy="249488"/>
            </a:xfrm>
            <a:custGeom>
              <a:rect b="b" l="l" r="r" t="t"/>
              <a:pathLst>
                <a:path extrusionOk="0" h="16998" w="4401">
                  <a:moveTo>
                    <a:pt x="0" y="0"/>
                  </a:moveTo>
                  <a:lnTo>
                    <a:pt x="0" y="0"/>
                  </a:lnTo>
                  <a:cubicBezTo>
                    <a:pt x="619" y="712"/>
                    <a:pt x="2582" y="3581"/>
                    <a:pt x="1336" y="8330"/>
                  </a:cubicBezTo>
                  <a:cubicBezTo>
                    <a:pt x="1336" y="8330"/>
                    <a:pt x="2882" y="11096"/>
                    <a:pt x="2262" y="13492"/>
                  </a:cubicBezTo>
                  <a:lnTo>
                    <a:pt x="612" y="16997"/>
                  </a:lnTo>
                  <a:cubicBezTo>
                    <a:pt x="643" y="16980"/>
                    <a:pt x="672" y="16964"/>
                    <a:pt x="700" y="16947"/>
                  </a:cubicBezTo>
                  <a:cubicBezTo>
                    <a:pt x="3160" y="15590"/>
                    <a:pt x="4401" y="12349"/>
                    <a:pt x="3460" y="9696"/>
                  </a:cubicBezTo>
                  <a:cubicBezTo>
                    <a:pt x="3303" y="9253"/>
                    <a:pt x="3091" y="8818"/>
                    <a:pt x="3070" y="8346"/>
                  </a:cubicBezTo>
                  <a:cubicBezTo>
                    <a:pt x="3048" y="7865"/>
                    <a:pt x="3232" y="7401"/>
                    <a:pt x="3355" y="6937"/>
                  </a:cubicBezTo>
                  <a:cubicBezTo>
                    <a:pt x="4072" y="4231"/>
                    <a:pt x="2565" y="1117"/>
                    <a:pt x="0" y="0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2"/>
            <p:cNvSpPr/>
            <p:nvPr/>
          </p:nvSpPr>
          <p:spPr>
            <a:xfrm>
              <a:off x="2467595" y="1987179"/>
              <a:ext cx="91925" cy="276612"/>
            </a:xfrm>
            <a:custGeom>
              <a:rect b="b" l="l" r="r" t="t"/>
              <a:pathLst>
                <a:path extrusionOk="0" h="18846" w="6263">
                  <a:moveTo>
                    <a:pt x="3672" y="1"/>
                  </a:moveTo>
                  <a:cubicBezTo>
                    <a:pt x="3477" y="1525"/>
                    <a:pt x="3465" y="3415"/>
                    <a:pt x="2793" y="4796"/>
                  </a:cubicBezTo>
                  <a:cubicBezTo>
                    <a:pt x="2120" y="6175"/>
                    <a:pt x="1348" y="6966"/>
                    <a:pt x="0" y="7699"/>
                  </a:cubicBezTo>
                  <a:cubicBezTo>
                    <a:pt x="3484" y="9442"/>
                    <a:pt x="5122" y="14400"/>
                    <a:pt x="4994" y="17631"/>
                  </a:cubicBezTo>
                  <a:lnTo>
                    <a:pt x="4884" y="18846"/>
                  </a:lnTo>
                  <a:cubicBezTo>
                    <a:pt x="6232" y="17588"/>
                    <a:pt x="6263" y="14945"/>
                    <a:pt x="5765" y="13171"/>
                  </a:cubicBezTo>
                  <a:cubicBezTo>
                    <a:pt x="5268" y="11397"/>
                    <a:pt x="4103" y="9890"/>
                    <a:pt x="2860" y="8530"/>
                  </a:cubicBezTo>
                  <a:cubicBezTo>
                    <a:pt x="4151" y="7571"/>
                    <a:pt x="5008" y="6047"/>
                    <a:pt x="5160" y="4446"/>
                  </a:cubicBezTo>
                  <a:cubicBezTo>
                    <a:pt x="5313" y="2844"/>
                    <a:pt x="4760" y="1189"/>
                    <a:pt x="3672" y="1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2"/>
            <p:cNvSpPr/>
            <p:nvPr/>
          </p:nvSpPr>
          <p:spPr>
            <a:xfrm>
              <a:off x="3237747" y="2447825"/>
              <a:ext cx="168586" cy="143663"/>
            </a:xfrm>
            <a:custGeom>
              <a:rect b="b" l="l" r="r" t="t"/>
              <a:pathLst>
                <a:path extrusionOk="0" h="9788" w="11486">
                  <a:moveTo>
                    <a:pt x="55" y="1"/>
                  </a:moveTo>
                  <a:cubicBezTo>
                    <a:pt x="20" y="1"/>
                    <a:pt x="1" y="3"/>
                    <a:pt x="1" y="8"/>
                  </a:cubicBezTo>
                  <a:cubicBezTo>
                    <a:pt x="1" y="22"/>
                    <a:pt x="234" y="67"/>
                    <a:pt x="658" y="134"/>
                  </a:cubicBezTo>
                  <a:cubicBezTo>
                    <a:pt x="1082" y="205"/>
                    <a:pt x="1698" y="291"/>
                    <a:pt x="2449" y="439"/>
                  </a:cubicBezTo>
                  <a:cubicBezTo>
                    <a:pt x="3201" y="584"/>
                    <a:pt x="4082" y="813"/>
                    <a:pt x="5039" y="1141"/>
                  </a:cubicBezTo>
                  <a:cubicBezTo>
                    <a:pt x="5992" y="1467"/>
                    <a:pt x="7013" y="1925"/>
                    <a:pt x="7971" y="2579"/>
                  </a:cubicBezTo>
                  <a:cubicBezTo>
                    <a:pt x="8925" y="3234"/>
                    <a:pt x="9716" y="4032"/>
                    <a:pt x="10252" y="4877"/>
                  </a:cubicBezTo>
                  <a:cubicBezTo>
                    <a:pt x="10792" y="5723"/>
                    <a:pt x="11083" y="6596"/>
                    <a:pt x="11211" y="7339"/>
                  </a:cubicBezTo>
                  <a:cubicBezTo>
                    <a:pt x="11469" y="8854"/>
                    <a:pt x="11073" y="9785"/>
                    <a:pt x="11135" y="9787"/>
                  </a:cubicBezTo>
                  <a:cubicBezTo>
                    <a:pt x="11135" y="9787"/>
                    <a:pt x="11136" y="9787"/>
                    <a:pt x="11136" y="9787"/>
                  </a:cubicBezTo>
                  <a:cubicBezTo>
                    <a:pt x="11146" y="9787"/>
                    <a:pt x="11167" y="9733"/>
                    <a:pt x="11204" y="9628"/>
                  </a:cubicBezTo>
                  <a:cubicBezTo>
                    <a:pt x="11245" y="9521"/>
                    <a:pt x="11290" y="9359"/>
                    <a:pt x="11335" y="9147"/>
                  </a:cubicBezTo>
                  <a:cubicBezTo>
                    <a:pt x="11423" y="8723"/>
                    <a:pt x="11485" y="8087"/>
                    <a:pt x="11373" y="7316"/>
                  </a:cubicBezTo>
                  <a:cubicBezTo>
                    <a:pt x="11261" y="6546"/>
                    <a:pt x="10978" y="5642"/>
                    <a:pt x="10433" y="4765"/>
                  </a:cubicBezTo>
                  <a:cubicBezTo>
                    <a:pt x="9887" y="3884"/>
                    <a:pt x="9078" y="3060"/>
                    <a:pt x="8102" y="2389"/>
                  </a:cubicBezTo>
                  <a:cubicBezTo>
                    <a:pt x="7120" y="1717"/>
                    <a:pt x="6077" y="1260"/>
                    <a:pt x="5108" y="939"/>
                  </a:cubicBezTo>
                  <a:cubicBezTo>
                    <a:pt x="4139" y="617"/>
                    <a:pt x="3239" y="405"/>
                    <a:pt x="2479" y="279"/>
                  </a:cubicBezTo>
                  <a:cubicBezTo>
                    <a:pt x="1717" y="151"/>
                    <a:pt x="1098" y="89"/>
                    <a:pt x="670" y="46"/>
                  </a:cubicBezTo>
                  <a:cubicBezTo>
                    <a:pt x="359" y="16"/>
                    <a:pt x="148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2"/>
            <p:cNvSpPr/>
            <p:nvPr/>
          </p:nvSpPr>
          <p:spPr>
            <a:xfrm>
              <a:off x="3236940" y="2310535"/>
              <a:ext cx="144720" cy="199012"/>
            </a:xfrm>
            <a:custGeom>
              <a:rect b="b" l="l" r="r" t="t"/>
              <a:pathLst>
                <a:path extrusionOk="0" h="13559" w="9860">
                  <a:moveTo>
                    <a:pt x="6709" y="0"/>
                  </a:moveTo>
                  <a:cubicBezTo>
                    <a:pt x="5168" y="3529"/>
                    <a:pt x="2734" y="6768"/>
                    <a:pt x="1" y="9477"/>
                  </a:cubicBezTo>
                  <a:cubicBezTo>
                    <a:pt x="3604" y="9685"/>
                    <a:pt x="7280" y="11035"/>
                    <a:pt x="9859" y="13559"/>
                  </a:cubicBezTo>
                  <a:cubicBezTo>
                    <a:pt x="9802" y="10925"/>
                    <a:pt x="8045" y="8406"/>
                    <a:pt x="5592" y="7444"/>
                  </a:cubicBezTo>
                  <a:cubicBezTo>
                    <a:pt x="6516" y="5089"/>
                    <a:pt x="6902" y="2524"/>
                    <a:pt x="6709" y="0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2"/>
            <p:cNvSpPr/>
            <p:nvPr/>
          </p:nvSpPr>
          <p:spPr>
            <a:xfrm>
              <a:off x="1604607" y="2050767"/>
              <a:ext cx="2323155" cy="787404"/>
            </a:xfrm>
            <a:custGeom>
              <a:rect b="b" l="l" r="r" t="t"/>
              <a:pathLst>
                <a:path extrusionOk="0" h="53647" w="158280">
                  <a:moveTo>
                    <a:pt x="148600" y="1"/>
                  </a:moveTo>
                  <a:cubicBezTo>
                    <a:pt x="143803" y="1"/>
                    <a:pt x="137534" y="827"/>
                    <a:pt x="131912" y="1776"/>
                  </a:cubicBezTo>
                  <a:lnTo>
                    <a:pt x="131986" y="2215"/>
                  </a:lnTo>
                  <a:cubicBezTo>
                    <a:pt x="138933" y="1040"/>
                    <a:pt x="144562" y="455"/>
                    <a:pt x="148621" y="455"/>
                  </a:cubicBezTo>
                  <a:cubicBezTo>
                    <a:pt x="152983" y="455"/>
                    <a:pt x="155532" y="1131"/>
                    <a:pt x="155958" y="2479"/>
                  </a:cubicBezTo>
                  <a:cubicBezTo>
                    <a:pt x="157720" y="8063"/>
                    <a:pt x="123859" y="23934"/>
                    <a:pt x="82019" y="37137"/>
                  </a:cubicBezTo>
                  <a:cubicBezTo>
                    <a:pt x="50448" y="47099"/>
                    <a:pt x="21725" y="53208"/>
                    <a:pt x="8771" y="53208"/>
                  </a:cubicBezTo>
                  <a:cubicBezTo>
                    <a:pt x="4557" y="53208"/>
                    <a:pt x="2012" y="52562"/>
                    <a:pt x="1579" y="51191"/>
                  </a:cubicBezTo>
                  <a:cubicBezTo>
                    <a:pt x="765" y="48610"/>
                    <a:pt x="7742" y="43574"/>
                    <a:pt x="20724" y="37375"/>
                  </a:cubicBezTo>
                  <a:lnTo>
                    <a:pt x="20534" y="36975"/>
                  </a:lnTo>
                  <a:cubicBezTo>
                    <a:pt x="11056" y="41500"/>
                    <a:pt x="0" y="47662"/>
                    <a:pt x="1155" y="51325"/>
                  </a:cubicBezTo>
                  <a:cubicBezTo>
                    <a:pt x="1653" y="52898"/>
                    <a:pt x="4456" y="53646"/>
                    <a:pt x="9106" y="53646"/>
                  </a:cubicBezTo>
                  <a:cubicBezTo>
                    <a:pt x="22222" y="53646"/>
                    <a:pt x="50023" y="47698"/>
                    <a:pt x="82152" y="37559"/>
                  </a:cubicBezTo>
                  <a:cubicBezTo>
                    <a:pt x="125674" y="23829"/>
                    <a:pt x="158279" y="8361"/>
                    <a:pt x="156379" y="2346"/>
                  </a:cubicBezTo>
                  <a:cubicBezTo>
                    <a:pt x="155837" y="627"/>
                    <a:pt x="152777" y="1"/>
                    <a:pt x="1486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2"/>
            <p:cNvSpPr/>
            <p:nvPr/>
          </p:nvSpPr>
          <p:spPr>
            <a:xfrm>
              <a:off x="2428274" y="3166699"/>
              <a:ext cx="48421" cy="48421"/>
            </a:xfrm>
            <a:custGeom>
              <a:rect b="b" l="l" r="r" t="t"/>
              <a:pathLst>
                <a:path extrusionOk="0" h="3299" w="3299">
                  <a:moveTo>
                    <a:pt x="1648" y="1"/>
                  </a:moveTo>
                  <a:cubicBezTo>
                    <a:pt x="739" y="1"/>
                    <a:pt x="0" y="739"/>
                    <a:pt x="0" y="1648"/>
                  </a:cubicBezTo>
                  <a:cubicBezTo>
                    <a:pt x="0" y="2560"/>
                    <a:pt x="739" y="3299"/>
                    <a:pt x="1648" y="3299"/>
                  </a:cubicBezTo>
                  <a:cubicBezTo>
                    <a:pt x="2560" y="3299"/>
                    <a:pt x="3298" y="2560"/>
                    <a:pt x="3298" y="1648"/>
                  </a:cubicBezTo>
                  <a:cubicBezTo>
                    <a:pt x="3298" y="739"/>
                    <a:pt x="2560" y="1"/>
                    <a:pt x="1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2"/>
            <p:cNvSpPr/>
            <p:nvPr/>
          </p:nvSpPr>
          <p:spPr>
            <a:xfrm>
              <a:off x="3516618" y="2917308"/>
              <a:ext cx="48421" cy="48421"/>
            </a:xfrm>
            <a:custGeom>
              <a:rect b="b" l="l" r="r" t="t"/>
              <a:pathLst>
                <a:path extrusionOk="0" h="3299" w="3299">
                  <a:moveTo>
                    <a:pt x="1648" y="1"/>
                  </a:moveTo>
                  <a:cubicBezTo>
                    <a:pt x="738" y="1"/>
                    <a:pt x="0" y="739"/>
                    <a:pt x="0" y="1651"/>
                  </a:cubicBezTo>
                  <a:cubicBezTo>
                    <a:pt x="0" y="2561"/>
                    <a:pt x="738" y="3299"/>
                    <a:pt x="1648" y="3299"/>
                  </a:cubicBezTo>
                  <a:cubicBezTo>
                    <a:pt x="2560" y="3299"/>
                    <a:pt x="3298" y="2561"/>
                    <a:pt x="3298" y="1651"/>
                  </a:cubicBezTo>
                  <a:cubicBezTo>
                    <a:pt x="3298" y="739"/>
                    <a:pt x="2560" y="1"/>
                    <a:pt x="1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2"/>
            <p:cNvSpPr/>
            <p:nvPr/>
          </p:nvSpPr>
          <p:spPr>
            <a:xfrm>
              <a:off x="3519510" y="1796135"/>
              <a:ext cx="32041" cy="32026"/>
            </a:xfrm>
            <a:custGeom>
              <a:rect b="b" l="l" r="r" t="t"/>
              <a:pathLst>
                <a:path extrusionOk="0" h="2182" w="2183">
                  <a:moveTo>
                    <a:pt x="1092" y="0"/>
                  </a:moveTo>
                  <a:cubicBezTo>
                    <a:pt x="489" y="0"/>
                    <a:pt x="1" y="488"/>
                    <a:pt x="1" y="1091"/>
                  </a:cubicBezTo>
                  <a:cubicBezTo>
                    <a:pt x="1" y="1693"/>
                    <a:pt x="489" y="2181"/>
                    <a:pt x="1092" y="2181"/>
                  </a:cubicBezTo>
                  <a:cubicBezTo>
                    <a:pt x="1694" y="2181"/>
                    <a:pt x="2182" y="1693"/>
                    <a:pt x="2182" y="1091"/>
                  </a:cubicBezTo>
                  <a:cubicBezTo>
                    <a:pt x="2182" y="488"/>
                    <a:pt x="1694" y="0"/>
                    <a:pt x="10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2"/>
            <p:cNvSpPr/>
            <p:nvPr/>
          </p:nvSpPr>
          <p:spPr>
            <a:xfrm>
              <a:off x="3463486" y="3096065"/>
              <a:ext cx="48421" cy="48450"/>
            </a:xfrm>
            <a:custGeom>
              <a:rect b="b" l="l" r="r" t="t"/>
              <a:pathLst>
                <a:path extrusionOk="0" h="3301" w="3299">
                  <a:moveTo>
                    <a:pt x="1649" y="0"/>
                  </a:moveTo>
                  <a:cubicBezTo>
                    <a:pt x="739" y="0"/>
                    <a:pt x="1" y="738"/>
                    <a:pt x="1" y="1650"/>
                  </a:cubicBezTo>
                  <a:cubicBezTo>
                    <a:pt x="1" y="2562"/>
                    <a:pt x="739" y="3301"/>
                    <a:pt x="1649" y="3301"/>
                  </a:cubicBezTo>
                  <a:cubicBezTo>
                    <a:pt x="2561" y="3301"/>
                    <a:pt x="3299" y="2562"/>
                    <a:pt x="3299" y="1650"/>
                  </a:cubicBezTo>
                  <a:cubicBezTo>
                    <a:pt x="3299" y="738"/>
                    <a:pt x="2561" y="0"/>
                    <a:pt x="16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2"/>
            <p:cNvSpPr/>
            <p:nvPr/>
          </p:nvSpPr>
          <p:spPr>
            <a:xfrm>
              <a:off x="2527992" y="3167125"/>
              <a:ext cx="81651" cy="81651"/>
            </a:xfrm>
            <a:custGeom>
              <a:rect b="b" l="l" r="r" t="t"/>
              <a:pathLst>
                <a:path extrusionOk="0" h="5563" w="5563">
                  <a:moveTo>
                    <a:pt x="2781" y="0"/>
                  </a:moveTo>
                  <a:cubicBezTo>
                    <a:pt x="1245" y="0"/>
                    <a:pt x="0" y="1246"/>
                    <a:pt x="0" y="2782"/>
                  </a:cubicBezTo>
                  <a:cubicBezTo>
                    <a:pt x="0" y="4317"/>
                    <a:pt x="1245" y="5563"/>
                    <a:pt x="2781" y="5563"/>
                  </a:cubicBezTo>
                  <a:cubicBezTo>
                    <a:pt x="4317" y="5563"/>
                    <a:pt x="5563" y="4317"/>
                    <a:pt x="5563" y="2782"/>
                  </a:cubicBezTo>
                  <a:cubicBezTo>
                    <a:pt x="5563" y="1246"/>
                    <a:pt x="4317" y="0"/>
                    <a:pt x="2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2"/>
            <p:cNvSpPr/>
            <p:nvPr/>
          </p:nvSpPr>
          <p:spPr>
            <a:xfrm>
              <a:off x="3768321" y="2983128"/>
              <a:ext cx="81666" cy="81666"/>
            </a:xfrm>
            <a:custGeom>
              <a:rect b="b" l="l" r="r" t="t"/>
              <a:pathLst>
                <a:path extrusionOk="0" h="5564" w="5564">
                  <a:moveTo>
                    <a:pt x="2782" y="1"/>
                  </a:moveTo>
                  <a:cubicBezTo>
                    <a:pt x="1246" y="1"/>
                    <a:pt x="1" y="1246"/>
                    <a:pt x="1" y="2782"/>
                  </a:cubicBezTo>
                  <a:cubicBezTo>
                    <a:pt x="1" y="4318"/>
                    <a:pt x="1246" y="5563"/>
                    <a:pt x="2782" y="5563"/>
                  </a:cubicBezTo>
                  <a:cubicBezTo>
                    <a:pt x="4318" y="5563"/>
                    <a:pt x="5563" y="4318"/>
                    <a:pt x="5563" y="2782"/>
                  </a:cubicBezTo>
                  <a:cubicBezTo>
                    <a:pt x="5563" y="1246"/>
                    <a:pt x="4318" y="1"/>
                    <a:pt x="2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2"/>
            <p:cNvSpPr/>
            <p:nvPr/>
          </p:nvSpPr>
          <p:spPr>
            <a:xfrm>
              <a:off x="3407961" y="1774558"/>
              <a:ext cx="53969" cy="53954"/>
            </a:xfrm>
            <a:custGeom>
              <a:rect b="b" l="l" r="r" t="t"/>
              <a:pathLst>
                <a:path extrusionOk="0" h="3676" w="3677">
                  <a:moveTo>
                    <a:pt x="1838" y="1"/>
                  </a:moveTo>
                  <a:cubicBezTo>
                    <a:pt x="824" y="1"/>
                    <a:pt x="0" y="822"/>
                    <a:pt x="0" y="1839"/>
                  </a:cubicBezTo>
                  <a:cubicBezTo>
                    <a:pt x="0" y="2854"/>
                    <a:pt x="824" y="3675"/>
                    <a:pt x="1838" y="3675"/>
                  </a:cubicBezTo>
                  <a:cubicBezTo>
                    <a:pt x="2853" y="3675"/>
                    <a:pt x="3677" y="2854"/>
                    <a:pt x="3677" y="1839"/>
                  </a:cubicBezTo>
                  <a:cubicBezTo>
                    <a:pt x="3677" y="822"/>
                    <a:pt x="2853" y="1"/>
                    <a:pt x="18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2"/>
            <p:cNvSpPr/>
            <p:nvPr/>
          </p:nvSpPr>
          <p:spPr>
            <a:xfrm>
              <a:off x="2726225" y="1542370"/>
              <a:ext cx="77218" cy="77262"/>
            </a:xfrm>
            <a:custGeom>
              <a:rect b="b" l="l" r="r" t="t"/>
              <a:pathLst>
                <a:path extrusionOk="0" h="5264" w="5261">
                  <a:moveTo>
                    <a:pt x="2631" y="1"/>
                  </a:moveTo>
                  <a:cubicBezTo>
                    <a:pt x="1177" y="1"/>
                    <a:pt x="0" y="1179"/>
                    <a:pt x="0" y="2632"/>
                  </a:cubicBezTo>
                  <a:cubicBezTo>
                    <a:pt x="0" y="4087"/>
                    <a:pt x="1177" y="5263"/>
                    <a:pt x="2631" y="5263"/>
                  </a:cubicBezTo>
                  <a:cubicBezTo>
                    <a:pt x="4084" y="5263"/>
                    <a:pt x="5260" y="4087"/>
                    <a:pt x="5260" y="2632"/>
                  </a:cubicBezTo>
                  <a:cubicBezTo>
                    <a:pt x="5260" y="1179"/>
                    <a:pt x="4084" y="1"/>
                    <a:pt x="2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2"/>
            <p:cNvSpPr/>
            <p:nvPr/>
          </p:nvSpPr>
          <p:spPr>
            <a:xfrm>
              <a:off x="1623761" y="2448251"/>
              <a:ext cx="65608" cy="65579"/>
            </a:xfrm>
            <a:custGeom>
              <a:rect b="b" l="l" r="r" t="t"/>
              <a:pathLst>
                <a:path extrusionOk="0" h="4468" w="4470">
                  <a:moveTo>
                    <a:pt x="2236" y="0"/>
                  </a:moveTo>
                  <a:cubicBezTo>
                    <a:pt x="1000" y="0"/>
                    <a:pt x="0" y="1000"/>
                    <a:pt x="0" y="2234"/>
                  </a:cubicBezTo>
                  <a:cubicBezTo>
                    <a:pt x="0" y="3467"/>
                    <a:pt x="1000" y="4467"/>
                    <a:pt x="2236" y="4467"/>
                  </a:cubicBezTo>
                  <a:cubicBezTo>
                    <a:pt x="3470" y="4467"/>
                    <a:pt x="4470" y="3467"/>
                    <a:pt x="4470" y="2234"/>
                  </a:cubicBezTo>
                  <a:cubicBezTo>
                    <a:pt x="4470" y="1000"/>
                    <a:pt x="3470" y="0"/>
                    <a:pt x="22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2"/>
            <p:cNvSpPr/>
            <p:nvPr/>
          </p:nvSpPr>
          <p:spPr>
            <a:xfrm>
              <a:off x="2237967" y="1415253"/>
              <a:ext cx="65623" cy="65608"/>
            </a:xfrm>
            <a:custGeom>
              <a:rect b="b" l="l" r="r" t="t"/>
              <a:pathLst>
                <a:path extrusionOk="0" h="4470" w="4471">
                  <a:moveTo>
                    <a:pt x="2234" y="0"/>
                  </a:moveTo>
                  <a:cubicBezTo>
                    <a:pt x="1001" y="0"/>
                    <a:pt x="1" y="1000"/>
                    <a:pt x="1" y="2234"/>
                  </a:cubicBezTo>
                  <a:cubicBezTo>
                    <a:pt x="1" y="3467"/>
                    <a:pt x="1001" y="4470"/>
                    <a:pt x="2234" y="4470"/>
                  </a:cubicBezTo>
                  <a:cubicBezTo>
                    <a:pt x="3470" y="4470"/>
                    <a:pt x="4470" y="3467"/>
                    <a:pt x="4470" y="2234"/>
                  </a:cubicBezTo>
                  <a:cubicBezTo>
                    <a:pt x="4470" y="1000"/>
                    <a:pt x="3470" y="0"/>
                    <a:pt x="2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2"/>
            <p:cNvSpPr/>
            <p:nvPr/>
          </p:nvSpPr>
          <p:spPr>
            <a:xfrm>
              <a:off x="2606590" y="1555860"/>
              <a:ext cx="44532" cy="44546"/>
            </a:xfrm>
            <a:custGeom>
              <a:rect b="b" l="l" r="r" t="t"/>
              <a:pathLst>
                <a:path extrusionOk="0" h="3035" w="3034">
                  <a:moveTo>
                    <a:pt x="1517" y="1"/>
                  </a:moveTo>
                  <a:cubicBezTo>
                    <a:pt x="679" y="1"/>
                    <a:pt x="0" y="679"/>
                    <a:pt x="0" y="1518"/>
                  </a:cubicBezTo>
                  <a:cubicBezTo>
                    <a:pt x="0" y="2356"/>
                    <a:pt x="679" y="3034"/>
                    <a:pt x="1517" y="3034"/>
                  </a:cubicBezTo>
                  <a:cubicBezTo>
                    <a:pt x="2355" y="3034"/>
                    <a:pt x="3034" y="2356"/>
                    <a:pt x="3034" y="1518"/>
                  </a:cubicBezTo>
                  <a:cubicBezTo>
                    <a:pt x="3034" y="679"/>
                    <a:pt x="2355" y="1"/>
                    <a:pt x="1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2"/>
            <p:cNvSpPr/>
            <p:nvPr/>
          </p:nvSpPr>
          <p:spPr>
            <a:xfrm>
              <a:off x="3033643" y="1586025"/>
              <a:ext cx="44546" cy="44546"/>
            </a:xfrm>
            <a:custGeom>
              <a:rect b="b" l="l" r="r" t="t"/>
              <a:pathLst>
                <a:path extrusionOk="0" h="3035" w="3035">
                  <a:moveTo>
                    <a:pt x="1517" y="1"/>
                  </a:moveTo>
                  <a:cubicBezTo>
                    <a:pt x="681" y="1"/>
                    <a:pt x="0" y="679"/>
                    <a:pt x="0" y="1517"/>
                  </a:cubicBezTo>
                  <a:cubicBezTo>
                    <a:pt x="0" y="2356"/>
                    <a:pt x="681" y="3034"/>
                    <a:pt x="1517" y="3034"/>
                  </a:cubicBezTo>
                  <a:cubicBezTo>
                    <a:pt x="2355" y="3034"/>
                    <a:pt x="3034" y="2356"/>
                    <a:pt x="3034" y="1517"/>
                  </a:cubicBezTo>
                  <a:cubicBezTo>
                    <a:pt x="3034" y="679"/>
                    <a:pt x="2355" y="1"/>
                    <a:pt x="1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2"/>
            <p:cNvSpPr/>
            <p:nvPr/>
          </p:nvSpPr>
          <p:spPr>
            <a:xfrm>
              <a:off x="2176835" y="1520147"/>
              <a:ext cx="44546" cy="44502"/>
            </a:xfrm>
            <a:custGeom>
              <a:rect b="b" l="l" r="r" t="t"/>
              <a:pathLst>
                <a:path extrusionOk="0" h="3032" w="3035">
                  <a:moveTo>
                    <a:pt x="1518" y="0"/>
                  </a:moveTo>
                  <a:cubicBezTo>
                    <a:pt x="682" y="0"/>
                    <a:pt x="1" y="679"/>
                    <a:pt x="1" y="1517"/>
                  </a:cubicBezTo>
                  <a:cubicBezTo>
                    <a:pt x="1" y="2353"/>
                    <a:pt x="682" y="3031"/>
                    <a:pt x="1518" y="3031"/>
                  </a:cubicBezTo>
                  <a:cubicBezTo>
                    <a:pt x="2356" y="3031"/>
                    <a:pt x="3035" y="2353"/>
                    <a:pt x="3035" y="1517"/>
                  </a:cubicBezTo>
                  <a:cubicBezTo>
                    <a:pt x="3035" y="679"/>
                    <a:pt x="2356" y="0"/>
                    <a:pt x="1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2"/>
            <p:cNvSpPr/>
            <p:nvPr/>
          </p:nvSpPr>
          <p:spPr>
            <a:xfrm>
              <a:off x="2753687" y="1465894"/>
              <a:ext cx="22280" cy="22280"/>
            </a:xfrm>
            <a:custGeom>
              <a:rect b="b" l="l" r="r" t="t"/>
              <a:pathLst>
                <a:path extrusionOk="0" h="1518" w="1518">
                  <a:moveTo>
                    <a:pt x="760" y="0"/>
                  </a:moveTo>
                  <a:cubicBezTo>
                    <a:pt x="341" y="0"/>
                    <a:pt x="1" y="339"/>
                    <a:pt x="1" y="758"/>
                  </a:cubicBezTo>
                  <a:cubicBezTo>
                    <a:pt x="1" y="1177"/>
                    <a:pt x="341" y="1517"/>
                    <a:pt x="760" y="1517"/>
                  </a:cubicBezTo>
                  <a:cubicBezTo>
                    <a:pt x="1177" y="1517"/>
                    <a:pt x="1518" y="1177"/>
                    <a:pt x="1518" y="758"/>
                  </a:cubicBezTo>
                  <a:cubicBezTo>
                    <a:pt x="1518" y="339"/>
                    <a:pt x="1177" y="0"/>
                    <a:pt x="7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2"/>
            <p:cNvSpPr/>
            <p:nvPr/>
          </p:nvSpPr>
          <p:spPr>
            <a:xfrm>
              <a:off x="2522151" y="1349081"/>
              <a:ext cx="22280" cy="22280"/>
            </a:xfrm>
            <a:custGeom>
              <a:rect b="b" l="l" r="r" t="t"/>
              <a:pathLst>
                <a:path extrusionOk="0" h="1518" w="1518">
                  <a:moveTo>
                    <a:pt x="760" y="1"/>
                  </a:moveTo>
                  <a:cubicBezTo>
                    <a:pt x="341" y="1"/>
                    <a:pt x="0" y="339"/>
                    <a:pt x="0" y="758"/>
                  </a:cubicBezTo>
                  <a:cubicBezTo>
                    <a:pt x="0" y="1177"/>
                    <a:pt x="341" y="1517"/>
                    <a:pt x="760" y="1517"/>
                  </a:cubicBezTo>
                  <a:cubicBezTo>
                    <a:pt x="1177" y="1517"/>
                    <a:pt x="1517" y="1177"/>
                    <a:pt x="1517" y="758"/>
                  </a:cubicBezTo>
                  <a:cubicBezTo>
                    <a:pt x="1517" y="339"/>
                    <a:pt x="1177" y="1"/>
                    <a:pt x="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2"/>
            <p:cNvSpPr/>
            <p:nvPr/>
          </p:nvSpPr>
          <p:spPr>
            <a:xfrm>
              <a:off x="2339432" y="1589239"/>
              <a:ext cx="22280" cy="22280"/>
            </a:xfrm>
            <a:custGeom>
              <a:rect b="b" l="l" r="r" t="t"/>
              <a:pathLst>
                <a:path extrusionOk="0" h="1518" w="1518">
                  <a:moveTo>
                    <a:pt x="758" y="1"/>
                  </a:moveTo>
                  <a:cubicBezTo>
                    <a:pt x="339" y="1"/>
                    <a:pt x="0" y="341"/>
                    <a:pt x="0" y="760"/>
                  </a:cubicBezTo>
                  <a:cubicBezTo>
                    <a:pt x="0" y="1179"/>
                    <a:pt x="339" y="1518"/>
                    <a:pt x="758" y="1518"/>
                  </a:cubicBezTo>
                  <a:cubicBezTo>
                    <a:pt x="1177" y="1518"/>
                    <a:pt x="1517" y="1179"/>
                    <a:pt x="1517" y="760"/>
                  </a:cubicBezTo>
                  <a:cubicBezTo>
                    <a:pt x="1517" y="341"/>
                    <a:pt x="1177" y="1"/>
                    <a:pt x="7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2"/>
            <p:cNvSpPr/>
            <p:nvPr/>
          </p:nvSpPr>
          <p:spPr>
            <a:xfrm>
              <a:off x="3829555" y="2380303"/>
              <a:ext cx="40833" cy="40862"/>
            </a:xfrm>
            <a:custGeom>
              <a:rect b="b" l="l" r="r" t="t"/>
              <a:pathLst>
                <a:path extrusionOk="0" h="2784" w="2782">
                  <a:moveTo>
                    <a:pt x="1391" y="0"/>
                  </a:moveTo>
                  <a:cubicBezTo>
                    <a:pt x="622" y="0"/>
                    <a:pt x="1" y="624"/>
                    <a:pt x="1" y="1393"/>
                  </a:cubicBezTo>
                  <a:cubicBezTo>
                    <a:pt x="1" y="2160"/>
                    <a:pt x="622" y="2784"/>
                    <a:pt x="1391" y="2784"/>
                  </a:cubicBezTo>
                  <a:cubicBezTo>
                    <a:pt x="2160" y="2784"/>
                    <a:pt x="2782" y="2160"/>
                    <a:pt x="2782" y="1393"/>
                  </a:cubicBezTo>
                  <a:cubicBezTo>
                    <a:pt x="2782" y="624"/>
                    <a:pt x="2160" y="0"/>
                    <a:pt x="1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2"/>
            <p:cNvSpPr/>
            <p:nvPr/>
          </p:nvSpPr>
          <p:spPr>
            <a:xfrm>
              <a:off x="3742004" y="2471032"/>
              <a:ext cx="48421" cy="48421"/>
            </a:xfrm>
            <a:custGeom>
              <a:rect b="b" l="l" r="r" t="t"/>
              <a:pathLst>
                <a:path extrusionOk="0" h="3299" w="3299">
                  <a:moveTo>
                    <a:pt x="1649" y="1"/>
                  </a:moveTo>
                  <a:cubicBezTo>
                    <a:pt x="739" y="1"/>
                    <a:pt x="1" y="739"/>
                    <a:pt x="1" y="1648"/>
                  </a:cubicBezTo>
                  <a:cubicBezTo>
                    <a:pt x="1" y="2560"/>
                    <a:pt x="739" y="3299"/>
                    <a:pt x="1649" y="3299"/>
                  </a:cubicBezTo>
                  <a:cubicBezTo>
                    <a:pt x="2561" y="3299"/>
                    <a:pt x="3299" y="2560"/>
                    <a:pt x="3299" y="1648"/>
                  </a:cubicBezTo>
                  <a:cubicBezTo>
                    <a:pt x="3299" y="739"/>
                    <a:pt x="2561" y="1"/>
                    <a:pt x="16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2"/>
            <p:cNvSpPr/>
            <p:nvPr/>
          </p:nvSpPr>
          <p:spPr>
            <a:xfrm>
              <a:off x="3744103" y="2297706"/>
              <a:ext cx="20431" cy="20416"/>
            </a:xfrm>
            <a:custGeom>
              <a:rect b="b" l="l" r="r" t="t"/>
              <a:pathLst>
                <a:path extrusionOk="0" h="1391" w="1392">
                  <a:moveTo>
                    <a:pt x="696" y="0"/>
                  </a:moveTo>
                  <a:cubicBezTo>
                    <a:pt x="313" y="0"/>
                    <a:pt x="1" y="310"/>
                    <a:pt x="1" y="696"/>
                  </a:cubicBezTo>
                  <a:cubicBezTo>
                    <a:pt x="1" y="1079"/>
                    <a:pt x="313" y="1391"/>
                    <a:pt x="696" y="1391"/>
                  </a:cubicBezTo>
                  <a:cubicBezTo>
                    <a:pt x="1082" y="1391"/>
                    <a:pt x="1391" y="1079"/>
                    <a:pt x="1391" y="696"/>
                  </a:cubicBezTo>
                  <a:cubicBezTo>
                    <a:pt x="1391" y="310"/>
                    <a:pt x="1082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2"/>
            <p:cNvSpPr/>
            <p:nvPr/>
          </p:nvSpPr>
          <p:spPr>
            <a:xfrm>
              <a:off x="3418588" y="1871202"/>
              <a:ext cx="16365" cy="16380"/>
            </a:xfrm>
            <a:custGeom>
              <a:rect b="b" l="l" r="r" t="t"/>
              <a:pathLst>
                <a:path extrusionOk="0" h="1116" w="1115">
                  <a:moveTo>
                    <a:pt x="557" y="1"/>
                  </a:moveTo>
                  <a:cubicBezTo>
                    <a:pt x="248" y="1"/>
                    <a:pt x="0" y="251"/>
                    <a:pt x="0" y="558"/>
                  </a:cubicBezTo>
                  <a:cubicBezTo>
                    <a:pt x="0" y="865"/>
                    <a:pt x="248" y="1115"/>
                    <a:pt x="557" y="1115"/>
                  </a:cubicBezTo>
                  <a:cubicBezTo>
                    <a:pt x="864" y="1115"/>
                    <a:pt x="1114" y="865"/>
                    <a:pt x="1114" y="558"/>
                  </a:cubicBezTo>
                  <a:cubicBezTo>
                    <a:pt x="1114" y="251"/>
                    <a:pt x="864" y="1"/>
                    <a:pt x="5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2"/>
            <p:cNvSpPr/>
            <p:nvPr/>
          </p:nvSpPr>
          <p:spPr>
            <a:xfrm>
              <a:off x="3631425" y="2886806"/>
              <a:ext cx="24790" cy="24790"/>
            </a:xfrm>
            <a:custGeom>
              <a:rect b="b" l="l" r="r" t="t"/>
              <a:pathLst>
                <a:path extrusionOk="0" h="1689" w="1689">
                  <a:moveTo>
                    <a:pt x="846" y="0"/>
                  </a:moveTo>
                  <a:cubicBezTo>
                    <a:pt x="379" y="0"/>
                    <a:pt x="1" y="379"/>
                    <a:pt x="1" y="845"/>
                  </a:cubicBezTo>
                  <a:cubicBezTo>
                    <a:pt x="1" y="1310"/>
                    <a:pt x="379" y="1688"/>
                    <a:pt x="846" y="1688"/>
                  </a:cubicBezTo>
                  <a:cubicBezTo>
                    <a:pt x="1310" y="1688"/>
                    <a:pt x="1689" y="1310"/>
                    <a:pt x="1689" y="845"/>
                  </a:cubicBezTo>
                  <a:cubicBezTo>
                    <a:pt x="1689" y="379"/>
                    <a:pt x="1310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2"/>
            <p:cNvSpPr/>
            <p:nvPr/>
          </p:nvSpPr>
          <p:spPr>
            <a:xfrm>
              <a:off x="2245628" y="2919906"/>
              <a:ext cx="71245" cy="71230"/>
            </a:xfrm>
            <a:custGeom>
              <a:rect b="b" l="l" r="r" t="t"/>
              <a:pathLst>
                <a:path extrusionOk="0" h="4853" w="4854">
                  <a:moveTo>
                    <a:pt x="2427" y="0"/>
                  </a:moveTo>
                  <a:cubicBezTo>
                    <a:pt x="1086" y="0"/>
                    <a:pt x="0" y="1086"/>
                    <a:pt x="0" y="2426"/>
                  </a:cubicBezTo>
                  <a:cubicBezTo>
                    <a:pt x="0" y="3765"/>
                    <a:pt x="1086" y="4853"/>
                    <a:pt x="2427" y="4853"/>
                  </a:cubicBezTo>
                  <a:cubicBezTo>
                    <a:pt x="3767" y="4853"/>
                    <a:pt x="4853" y="3765"/>
                    <a:pt x="4853" y="2426"/>
                  </a:cubicBezTo>
                  <a:cubicBezTo>
                    <a:pt x="4853" y="1086"/>
                    <a:pt x="3767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2"/>
            <p:cNvSpPr/>
            <p:nvPr/>
          </p:nvSpPr>
          <p:spPr>
            <a:xfrm>
              <a:off x="2218637" y="3035252"/>
              <a:ext cx="27036" cy="26992"/>
            </a:xfrm>
            <a:custGeom>
              <a:rect b="b" l="l" r="r" t="t"/>
              <a:pathLst>
                <a:path extrusionOk="0" h="1839" w="1842">
                  <a:moveTo>
                    <a:pt x="920" y="0"/>
                  </a:moveTo>
                  <a:cubicBezTo>
                    <a:pt x="413" y="0"/>
                    <a:pt x="1" y="412"/>
                    <a:pt x="1" y="919"/>
                  </a:cubicBezTo>
                  <a:cubicBezTo>
                    <a:pt x="1" y="1426"/>
                    <a:pt x="413" y="1838"/>
                    <a:pt x="920" y="1838"/>
                  </a:cubicBezTo>
                  <a:cubicBezTo>
                    <a:pt x="1430" y="1838"/>
                    <a:pt x="1842" y="1426"/>
                    <a:pt x="1842" y="919"/>
                  </a:cubicBezTo>
                  <a:cubicBezTo>
                    <a:pt x="1842" y="412"/>
                    <a:pt x="1430" y="0"/>
                    <a:pt x="9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9" name="Google Shape;739;p32"/>
          <p:cNvGrpSpPr/>
          <p:nvPr/>
        </p:nvGrpSpPr>
        <p:grpSpPr>
          <a:xfrm>
            <a:off x="325732" y="1181941"/>
            <a:ext cx="1748614" cy="5549756"/>
            <a:chOff x="857586" y="1692783"/>
            <a:chExt cx="733725" cy="2328601"/>
          </a:xfrm>
        </p:grpSpPr>
        <p:sp>
          <p:nvSpPr>
            <p:cNvPr id="740" name="Google Shape;740;p32"/>
            <p:cNvSpPr/>
            <p:nvPr/>
          </p:nvSpPr>
          <p:spPr>
            <a:xfrm>
              <a:off x="1175484" y="3726677"/>
              <a:ext cx="244351" cy="193053"/>
            </a:xfrm>
            <a:custGeom>
              <a:rect b="b" l="l" r="r" t="t"/>
              <a:pathLst>
                <a:path extrusionOk="0" h="13153" w="16648">
                  <a:moveTo>
                    <a:pt x="1" y="1"/>
                  </a:moveTo>
                  <a:lnTo>
                    <a:pt x="18" y="13074"/>
                  </a:lnTo>
                  <a:lnTo>
                    <a:pt x="16648" y="13152"/>
                  </a:lnTo>
                  <a:cubicBezTo>
                    <a:pt x="16557" y="11600"/>
                    <a:pt x="7966" y="8440"/>
                    <a:pt x="7966" y="8440"/>
                  </a:cubicBezTo>
                  <a:lnTo>
                    <a:pt x="8307" y="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2"/>
            <p:cNvSpPr/>
            <p:nvPr/>
          </p:nvSpPr>
          <p:spPr>
            <a:xfrm>
              <a:off x="1208993" y="3839453"/>
              <a:ext cx="21106" cy="18552"/>
            </a:xfrm>
            <a:custGeom>
              <a:rect b="b" l="l" r="r" t="t"/>
              <a:pathLst>
                <a:path extrusionOk="0" h="1264" w="1438">
                  <a:moveTo>
                    <a:pt x="684" y="0"/>
                  </a:moveTo>
                  <a:cubicBezTo>
                    <a:pt x="616" y="0"/>
                    <a:pt x="550" y="13"/>
                    <a:pt x="490" y="42"/>
                  </a:cubicBezTo>
                  <a:lnTo>
                    <a:pt x="490" y="42"/>
                  </a:lnTo>
                  <a:cubicBezTo>
                    <a:pt x="197" y="150"/>
                    <a:pt x="1" y="481"/>
                    <a:pt x="71" y="783"/>
                  </a:cubicBezTo>
                  <a:cubicBezTo>
                    <a:pt x="134" y="1057"/>
                    <a:pt x="415" y="1263"/>
                    <a:pt x="700" y="1263"/>
                  </a:cubicBezTo>
                  <a:cubicBezTo>
                    <a:pt x="744" y="1263"/>
                    <a:pt x="789" y="1258"/>
                    <a:pt x="833" y="1247"/>
                  </a:cubicBezTo>
                  <a:cubicBezTo>
                    <a:pt x="1156" y="1169"/>
                    <a:pt x="1437" y="752"/>
                    <a:pt x="1328" y="445"/>
                  </a:cubicBezTo>
                  <a:cubicBezTo>
                    <a:pt x="1242" y="201"/>
                    <a:pt x="949" y="0"/>
                    <a:pt x="6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2"/>
            <p:cNvSpPr/>
            <p:nvPr/>
          </p:nvSpPr>
          <p:spPr>
            <a:xfrm>
              <a:off x="1175734" y="3899239"/>
              <a:ext cx="245364" cy="20504"/>
            </a:xfrm>
            <a:custGeom>
              <a:rect b="b" l="l" r="r" t="t"/>
              <a:pathLst>
                <a:path extrusionOk="0" h="1397" w="16717">
                  <a:moveTo>
                    <a:pt x="53" y="1"/>
                  </a:moveTo>
                  <a:lnTo>
                    <a:pt x="1" y="1318"/>
                  </a:lnTo>
                  <a:lnTo>
                    <a:pt x="16631" y="1396"/>
                  </a:lnTo>
                  <a:cubicBezTo>
                    <a:pt x="16717" y="887"/>
                    <a:pt x="15979" y="568"/>
                    <a:pt x="15979" y="568"/>
                  </a:cubicBezTo>
                  <a:lnTo>
                    <a:pt x="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2"/>
            <p:cNvSpPr/>
            <p:nvPr/>
          </p:nvSpPr>
          <p:spPr>
            <a:xfrm>
              <a:off x="1273250" y="3848245"/>
              <a:ext cx="23249" cy="14663"/>
            </a:xfrm>
            <a:custGeom>
              <a:rect b="b" l="l" r="r" t="t"/>
              <a:pathLst>
                <a:path extrusionOk="0" h="999" w="1584">
                  <a:moveTo>
                    <a:pt x="1311" y="1"/>
                  </a:moveTo>
                  <a:cubicBezTo>
                    <a:pt x="1127" y="1"/>
                    <a:pt x="871" y="49"/>
                    <a:pt x="615" y="208"/>
                  </a:cubicBezTo>
                  <a:cubicBezTo>
                    <a:pt x="124" y="508"/>
                    <a:pt x="0" y="982"/>
                    <a:pt x="76" y="996"/>
                  </a:cubicBezTo>
                  <a:cubicBezTo>
                    <a:pt x="80" y="998"/>
                    <a:pt x="83" y="998"/>
                    <a:pt x="87" y="998"/>
                  </a:cubicBezTo>
                  <a:cubicBezTo>
                    <a:pt x="169" y="998"/>
                    <a:pt x="376" y="675"/>
                    <a:pt x="765" y="441"/>
                  </a:cubicBezTo>
                  <a:cubicBezTo>
                    <a:pt x="1165" y="189"/>
                    <a:pt x="1572" y="156"/>
                    <a:pt x="1574" y="75"/>
                  </a:cubicBezTo>
                  <a:cubicBezTo>
                    <a:pt x="1583" y="41"/>
                    <a:pt x="1477" y="1"/>
                    <a:pt x="13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2"/>
            <p:cNvSpPr/>
            <p:nvPr/>
          </p:nvSpPr>
          <p:spPr>
            <a:xfrm>
              <a:off x="1304660" y="3859342"/>
              <a:ext cx="17525" cy="18567"/>
            </a:xfrm>
            <a:custGeom>
              <a:rect b="b" l="l" r="r" t="t"/>
              <a:pathLst>
                <a:path extrusionOk="0" h="1265" w="1194">
                  <a:moveTo>
                    <a:pt x="1085" y="0"/>
                  </a:moveTo>
                  <a:cubicBezTo>
                    <a:pt x="930" y="0"/>
                    <a:pt x="604" y="97"/>
                    <a:pt x="349" y="402"/>
                  </a:cubicBezTo>
                  <a:cubicBezTo>
                    <a:pt x="1" y="806"/>
                    <a:pt x="47" y="1264"/>
                    <a:pt x="122" y="1264"/>
                  </a:cubicBezTo>
                  <a:cubicBezTo>
                    <a:pt x="123" y="1264"/>
                    <a:pt x="124" y="1264"/>
                    <a:pt x="125" y="1264"/>
                  </a:cubicBezTo>
                  <a:cubicBezTo>
                    <a:pt x="125" y="1264"/>
                    <a:pt x="125" y="1264"/>
                    <a:pt x="125" y="1264"/>
                  </a:cubicBezTo>
                  <a:cubicBezTo>
                    <a:pt x="206" y="1264"/>
                    <a:pt x="278" y="903"/>
                    <a:pt x="565" y="578"/>
                  </a:cubicBezTo>
                  <a:cubicBezTo>
                    <a:pt x="841" y="242"/>
                    <a:pt x="1194" y="109"/>
                    <a:pt x="1175" y="33"/>
                  </a:cubicBezTo>
                  <a:cubicBezTo>
                    <a:pt x="1175" y="13"/>
                    <a:pt x="1141" y="0"/>
                    <a:pt x="10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2"/>
            <p:cNvSpPr/>
            <p:nvPr/>
          </p:nvSpPr>
          <p:spPr>
            <a:xfrm>
              <a:off x="1333662" y="3869779"/>
              <a:ext cx="12887" cy="20108"/>
            </a:xfrm>
            <a:custGeom>
              <a:rect b="b" l="l" r="r" t="t"/>
              <a:pathLst>
                <a:path extrusionOk="0" h="1370" w="878">
                  <a:moveTo>
                    <a:pt x="799" y="1"/>
                  </a:moveTo>
                  <a:cubicBezTo>
                    <a:pt x="695" y="1"/>
                    <a:pt x="387" y="178"/>
                    <a:pt x="208" y="553"/>
                  </a:cubicBezTo>
                  <a:cubicBezTo>
                    <a:pt x="1" y="980"/>
                    <a:pt x="104" y="1368"/>
                    <a:pt x="178" y="1368"/>
                  </a:cubicBezTo>
                  <a:cubicBezTo>
                    <a:pt x="179" y="1368"/>
                    <a:pt x="181" y="1368"/>
                    <a:pt x="182" y="1367"/>
                  </a:cubicBezTo>
                  <a:lnTo>
                    <a:pt x="182" y="1370"/>
                  </a:lnTo>
                  <a:cubicBezTo>
                    <a:pt x="263" y="1360"/>
                    <a:pt x="287" y="1027"/>
                    <a:pt x="463" y="672"/>
                  </a:cubicBezTo>
                  <a:cubicBezTo>
                    <a:pt x="630" y="312"/>
                    <a:pt x="878" y="82"/>
                    <a:pt x="832" y="15"/>
                  </a:cubicBezTo>
                  <a:cubicBezTo>
                    <a:pt x="828" y="5"/>
                    <a:pt x="816" y="1"/>
                    <a:pt x="7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2"/>
            <p:cNvSpPr/>
            <p:nvPr/>
          </p:nvSpPr>
          <p:spPr>
            <a:xfrm>
              <a:off x="1268319" y="3816965"/>
              <a:ext cx="26581" cy="5812"/>
            </a:xfrm>
            <a:custGeom>
              <a:rect b="b" l="l" r="r" t="t"/>
              <a:pathLst>
                <a:path extrusionOk="0" h="396" w="1811">
                  <a:moveTo>
                    <a:pt x="982" y="0"/>
                  </a:moveTo>
                  <a:cubicBezTo>
                    <a:pt x="952" y="0"/>
                    <a:pt x="922" y="1"/>
                    <a:pt x="891" y="3"/>
                  </a:cubicBezTo>
                  <a:cubicBezTo>
                    <a:pt x="350" y="27"/>
                    <a:pt x="0" y="320"/>
                    <a:pt x="46" y="377"/>
                  </a:cubicBezTo>
                  <a:cubicBezTo>
                    <a:pt x="54" y="390"/>
                    <a:pt x="73" y="395"/>
                    <a:pt x="101" y="395"/>
                  </a:cubicBezTo>
                  <a:cubicBezTo>
                    <a:pt x="226" y="395"/>
                    <a:pt x="532" y="295"/>
                    <a:pt x="905" y="279"/>
                  </a:cubicBezTo>
                  <a:cubicBezTo>
                    <a:pt x="960" y="276"/>
                    <a:pt x="1014" y="274"/>
                    <a:pt x="1067" y="274"/>
                  </a:cubicBezTo>
                  <a:cubicBezTo>
                    <a:pt x="1339" y="274"/>
                    <a:pt x="1564" y="313"/>
                    <a:pt x="1684" y="313"/>
                  </a:cubicBezTo>
                  <a:cubicBezTo>
                    <a:pt x="1732" y="313"/>
                    <a:pt x="1763" y="307"/>
                    <a:pt x="1772" y="289"/>
                  </a:cubicBezTo>
                  <a:cubicBezTo>
                    <a:pt x="1810" y="230"/>
                    <a:pt x="1474" y="0"/>
                    <a:pt x="9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2"/>
            <p:cNvSpPr/>
            <p:nvPr/>
          </p:nvSpPr>
          <p:spPr>
            <a:xfrm>
              <a:off x="891520" y="3734618"/>
              <a:ext cx="129852" cy="286696"/>
            </a:xfrm>
            <a:custGeom>
              <a:rect b="b" l="l" r="r" t="t"/>
              <a:pathLst>
                <a:path extrusionOk="0" h="19533" w="8847">
                  <a:moveTo>
                    <a:pt x="7985" y="0"/>
                  </a:moveTo>
                  <a:lnTo>
                    <a:pt x="336" y="324"/>
                  </a:lnTo>
                  <a:cubicBezTo>
                    <a:pt x="336" y="324"/>
                    <a:pt x="234" y="10192"/>
                    <a:pt x="108" y="11044"/>
                  </a:cubicBezTo>
                  <a:cubicBezTo>
                    <a:pt x="1" y="11780"/>
                    <a:pt x="5423" y="17619"/>
                    <a:pt x="6906" y="19200"/>
                  </a:cubicBezTo>
                  <a:cubicBezTo>
                    <a:pt x="7108" y="19414"/>
                    <a:pt x="7389" y="19532"/>
                    <a:pt x="7683" y="19532"/>
                  </a:cubicBezTo>
                  <a:cubicBezTo>
                    <a:pt x="7729" y="19532"/>
                    <a:pt x="7774" y="19530"/>
                    <a:pt x="7820" y="19524"/>
                  </a:cubicBezTo>
                  <a:cubicBezTo>
                    <a:pt x="8430" y="19450"/>
                    <a:pt x="8847" y="18883"/>
                    <a:pt x="8728" y="18295"/>
                  </a:cubicBezTo>
                  <a:lnTo>
                    <a:pt x="7085" y="10101"/>
                  </a:lnTo>
                  <a:lnTo>
                    <a:pt x="79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2"/>
            <p:cNvSpPr/>
            <p:nvPr/>
          </p:nvSpPr>
          <p:spPr>
            <a:xfrm>
              <a:off x="892988" y="3886704"/>
              <a:ext cx="113296" cy="134681"/>
            </a:xfrm>
            <a:custGeom>
              <a:rect b="b" l="l" r="r" t="t"/>
              <a:pathLst>
                <a:path extrusionOk="0" h="9176" w="7719">
                  <a:moveTo>
                    <a:pt x="53" y="0"/>
                  </a:moveTo>
                  <a:lnTo>
                    <a:pt x="24" y="429"/>
                  </a:lnTo>
                  <a:cubicBezTo>
                    <a:pt x="1" y="798"/>
                    <a:pt x="110" y="1167"/>
                    <a:pt x="336" y="1464"/>
                  </a:cubicBezTo>
                  <a:cubicBezTo>
                    <a:pt x="946" y="2260"/>
                    <a:pt x="2672" y="4424"/>
                    <a:pt x="6773" y="8837"/>
                  </a:cubicBezTo>
                  <a:cubicBezTo>
                    <a:pt x="6976" y="9054"/>
                    <a:pt x="7260" y="9176"/>
                    <a:pt x="7554" y="9176"/>
                  </a:cubicBezTo>
                  <a:cubicBezTo>
                    <a:pt x="7608" y="9176"/>
                    <a:pt x="7663" y="9171"/>
                    <a:pt x="7718" y="9163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2"/>
            <p:cNvSpPr/>
            <p:nvPr/>
          </p:nvSpPr>
          <p:spPr>
            <a:xfrm>
              <a:off x="912597" y="3838968"/>
              <a:ext cx="19947" cy="17378"/>
            </a:xfrm>
            <a:custGeom>
              <a:rect b="b" l="l" r="r" t="t"/>
              <a:pathLst>
                <a:path extrusionOk="0" h="1184" w="1359">
                  <a:moveTo>
                    <a:pt x="709" y="0"/>
                  </a:moveTo>
                  <a:cubicBezTo>
                    <a:pt x="524" y="0"/>
                    <a:pt x="329" y="71"/>
                    <a:pt x="212" y="195"/>
                  </a:cubicBezTo>
                  <a:cubicBezTo>
                    <a:pt x="0" y="423"/>
                    <a:pt x="86" y="888"/>
                    <a:pt x="336" y="1076"/>
                  </a:cubicBezTo>
                  <a:cubicBezTo>
                    <a:pt x="436" y="1149"/>
                    <a:pt x="558" y="1183"/>
                    <a:pt x="682" y="1183"/>
                  </a:cubicBezTo>
                  <a:cubicBezTo>
                    <a:pt x="872" y="1183"/>
                    <a:pt x="1064" y="1101"/>
                    <a:pt x="1177" y="949"/>
                  </a:cubicBezTo>
                  <a:cubicBezTo>
                    <a:pt x="1358" y="705"/>
                    <a:pt x="1305" y="328"/>
                    <a:pt x="1071" y="134"/>
                  </a:cubicBezTo>
                  <a:lnTo>
                    <a:pt x="1071" y="134"/>
                  </a:lnTo>
                  <a:lnTo>
                    <a:pt x="1103" y="159"/>
                  </a:lnTo>
                  <a:cubicBezTo>
                    <a:pt x="1012" y="50"/>
                    <a:pt x="864" y="0"/>
                    <a:pt x="7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2"/>
            <p:cNvSpPr/>
            <p:nvPr/>
          </p:nvSpPr>
          <p:spPr>
            <a:xfrm>
              <a:off x="975431" y="3938490"/>
              <a:ext cx="32349" cy="15661"/>
            </a:xfrm>
            <a:custGeom>
              <a:rect b="b" l="l" r="r" t="t"/>
              <a:pathLst>
                <a:path extrusionOk="0" h="1067" w="2204">
                  <a:moveTo>
                    <a:pt x="1558" y="0"/>
                  </a:moveTo>
                  <a:cubicBezTo>
                    <a:pt x="1359" y="0"/>
                    <a:pt x="1128" y="37"/>
                    <a:pt x="899" y="130"/>
                  </a:cubicBezTo>
                  <a:cubicBezTo>
                    <a:pt x="551" y="270"/>
                    <a:pt x="294" y="506"/>
                    <a:pt x="163" y="706"/>
                  </a:cubicBezTo>
                  <a:cubicBezTo>
                    <a:pt x="27" y="906"/>
                    <a:pt x="1" y="1056"/>
                    <a:pt x="27" y="1065"/>
                  </a:cubicBezTo>
                  <a:cubicBezTo>
                    <a:pt x="29" y="1066"/>
                    <a:pt x="31" y="1067"/>
                    <a:pt x="33" y="1067"/>
                  </a:cubicBezTo>
                  <a:cubicBezTo>
                    <a:pt x="100" y="1067"/>
                    <a:pt x="369" y="575"/>
                    <a:pt x="987" y="334"/>
                  </a:cubicBezTo>
                  <a:cubicBezTo>
                    <a:pt x="1278" y="211"/>
                    <a:pt x="1556" y="184"/>
                    <a:pt x="1771" y="184"/>
                  </a:cubicBezTo>
                  <a:cubicBezTo>
                    <a:pt x="1940" y="184"/>
                    <a:pt x="2070" y="201"/>
                    <a:pt x="2138" y="201"/>
                  </a:cubicBezTo>
                  <a:cubicBezTo>
                    <a:pt x="2170" y="201"/>
                    <a:pt x="2189" y="197"/>
                    <a:pt x="2192" y="187"/>
                  </a:cubicBezTo>
                  <a:cubicBezTo>
                    <a:pt x="2203" y="163"/>
                    <a:pt x="2077" y="77"/>
                    <a:pt x="1837" y="27"/>
                  </a:cubicBezTo>
                  <a:cubicBezTo>
                    <a:pt x="1756" y="10"/>
                    <a:pt x="1661" y="0"/>
                    <a:pt x="15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2"/>
            <p:cNvSpPr/>
            <p:nvPr/>
          </p:nvSpPr>
          <p:spPr>
            <a:xfrm>
              <a:off x="984560" y="3965323"/>
              <a:ext cx="30001" cy="9467"/>
            </a:xfrm>
            <a:custGeom>
              <a:rect b="b" l="l" r="r" t="t"/>
              <a:pathLst>
                <a:path extrusionOk="0" h="645" w="2044">
                  <a:moveTo>
                    <a:pt x="1334" y="0"/>
                  </a:moveTo>
                  <a:cubicBezTo>
                    <a:pt x="1215" y="0"/>
                    <a:pt x="1085" y="13"/>
                    <a:pt x="948" y="45"/>
                  </a:cubicBezTo>
                  <a:cubicBezTo>
                    <a:pt x="327" y="180"/>
                    <a:pt x="0" y="609"/>
                    <a:pt x="53" y="640"/>
                  </a:cubicBezTo>
                  <a:cubicBezTo>
                    <a:pt x="56" y="643"/>
                    <a:pt x="61" y="644"/>
                    <a:pt x="67" y="644"/>
                  </a:cubicBezTo>
                  <a:cubicBezTo>
                    <a:pt x="149" y="644"/>
                    <a:pt x="490" y="370"/>
                    <a:pt x="998" y="261"/>
                  </a:cubicBezTo>
                  <a:cubicBezTo>
                    <a:pt x="1201" y="213"/>
                    <a:pt x="1392" y="201"/>
                    <a:pt x="1552" y="201"/>
                  </a:cubicBezTo>
                  <a:cubicBezTo>
                    <a:pt x="1725" y="201"/>
                    <a:pt x="1862" y="215"/>
                    <a:pt x="1942" y="215"/>
                  </a:cubicBezTo>
                  <a:cubicBezTo>
                    <a:pt x="1986" y="215"/>
                    <a:pt x="2012" y="211"/>
                    <a:pt x="2017" y="197"/>
                  </a:cubicBezTo>
                  <a:cubicBezTo>
                    <a:pt x="2043" y="158"/>
                    <a:pt x="1755" y="0"/>
                    <a:pt x="13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2"/>
            <p:cNvSpPr/>
            <p:nvPr/>
          </p:nvSpPr>
          <p:spPr>
            <a:xfrm>
              <a:off x="956629" y="3912054"/>
              <a:ext cx="44605" cy="15397"/>
            </a:xfrm>
            <a:custGeom>
              <a:rect b="b" l="l" r="r" t="t"/>
              <a:pathLst>
                <a:path extrusionOk="0" h="1049" w="3039">
                  <a:moveTo>
                    <a:pt x="2371" y="0"/>
                  </a:moveTo>
                  <a:cubicBezTo>
                    <a:pt x="2097" y="0"/>
                    <a:pt x="1758" y="37"/>
                    <a:pt x="1399" y="152"/>
                  </a:cubicBezTo>
                  <a:cubicBezTo>
                    <a:pt x="508" y="426"/>
                    <a:pt x="1" y="1011"/>
                    <a:pt x="51" y="1045"/>
                  </a:cubicBezTo>
                  <a:cubicBezTo>
                    <a:pt x="53" y="1047"/>
                    <a:pt x="56" y="1048"/>
                    <a:pt x="61" y="1048"/>
                  </a:cubicBezTo>
                  <a:cubicBezTo>
                    <a:pt x="150" y="1048"/>
                    <a:pt x="677" y="606"/>
                    <a:pt x="1468" y="364"/>
                  </a:cubicBezTo>
                  <a:cubicBezTo>
                    <a:pt x="2296" y="97"/>
                    <a:pt x="3020" y="178"/>
                    <a:pt x="3027" y="111"/>
                  </a:cubicBezTo>
                  <a:cubicBezTo>
                    <a:pt x="3039" y="80"/>
                    <a:pt x="2774" y="0"/>
                    <a:pt x="2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2"/>
            <p:cNvSpPr/>
            <p:nvPr/>
          </p:nvSpPr>
          <p:spPr>
            <a:xfrm>
              <a:off x="957099" y="3877001"/>
              <a:ext cx="40613" cy="5959"/>
            </a:xfrm>
            <a:custGeom>
              <a:rect b="b" l="l" r="r" t="t"/>
              <a:pathLst>
                <a:path extrusionOk="0" h="406" w="2767">
                  <a:moveTo>
                    <a:pt x="1311" y="0"/>
                  </a:moveTo>
                  <a:cubicBezTo>
                    <a:pt x="549" y="0"/>
                    <a:pt x="1" y="291"/>
                    <a:pt x="28" y="337"/>
                  </a:cubicBezTo>
                  <a:cubicBezTo>
                    <a:pt x="32" y="346"/>
                    <a:pt x="46" y="350"/>
                    <a:pt x="70" y="350"/>
                  </a:cubicBezTo>
                  <a:cubicBezTo>
                    <a:pt x="210" y="350"/>
                    <a:pt x="683" y="221"/>
                    <a:pt x="1272" y="221"/>
                  </a:cubicBezTo>
                  <a:cubicBezTo>
                    <a:pt x="1310" y="221"/>
                    <a:pt x="1347" y="222"/>
                    <a:pt x="1386" y="223"/>
                  </a:cubicBezTo>
                  <a:cubicBezTo>
                    <a:pt x="2041" y="231"/>
                    <a:pt x="2567" y="405"/>
                    <a:pt x="2703" y="405"/>
                  </a:cubicBezTo>
                  <a:cubicBezTo>
                    <a:pt x="2721" y="405"/>
                    <a:pt x="2733" y="402"/>
                    <a:pt x="2736" y="394"/>
                  </a:cubicBezTo>
                  <a:cubicBezTo>
                    <a:pt x="2767" y="347"/>
                    <a:pt x="2193" y="13"/>
                    <a:pt x="1390" y="1"/>
                  </a:cubicBezTo>
                  <a:cubicBezTo>
                    <a:pt x="1364" y="1"/>
                    <a:pt x="1337" y="0"/>
                    <a:pt x="13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2"/>
            <p:cNvSpPr/>
            <p:nvPr/>
          </p:nvSpPr>
          <p:spPr>
            <a:xfrm>
              <a:off x="960064" y="3832613"/>
              <a:ext cx="40965" cy="9717"/>
            </a:xfrm>
            <a:custGeom>
              <a:rect b="b" l="l" r="r" t="t"/>
              <a:pathLst>
                <a:path extrusionOk="0" h="662" w="2791">
                  <a:moveTo>
                    <a:pt x="1223" y="1"/>
                  </a:moveTo>
                  <a:cubicBezTo>
                    <a:pt x="890" y="1"/>
                    <a:pt x="593" y="67"/>
                    <a:pt x="386" y="151"/>
                  </a:cubicBezTo>
                  <a:cubicBezTo>
                    <a:pt x="129" y="254"/>
                    <a:pt x="0" y="366"/>
                    <a:pt x="14" y="389"/>
                  </a:cubicBezTo>
                  <a:cubicBezTo>
                    <a:pt x="17" y="395"/>
                    <a:pt x="25" y="398"/>
                    <a:pt x="37" y="398"/>
                  </a:cubicBezTo>
                  <a:cubicBezTo>
                    <a:pt x="141" y="398"/>
                    <a:pt x="572" y="218"/>
                    <a:pt x="1145" y="218"/>
                  </a:cubicBezTo>
                  <a:cubicBezTo>
                    <a:pt x="1235" y="218"/>
                    <a:pt x="1328" y="222"/>
                    <a:pt x="1424" y="232"/>
                  </a:cubicBezTo>
                  <a:cubicBezTo>
                    <a:pt x="2161" y="297"/>
                    <a:pt x="2667" y="661"/>
                    <a:pt x="2761" y="661"/>
                  </a:cubicBezTo>
                  <a:cubicBezTo>
                    <a:pt x="2767" y="661"/>
                    <a:pt x="2772" y="660"/>
                    <a:pt x="2774" y="656"/>
                  </a:cubicBezTo>
                  <a:cubicBezTo>
                    <a:pt x="2791" y="637"/>
                    <a:pt x="2686" y="501"/>
                    <a:pt x="2458" y="351"/>
                  </a:cubicBezTo>
                  <a:cubicBezTo>
                    <a:pt x="2229" y="201"/>
                    <a:pt x="1867" y="54"/>
                    <a:pt x="1446" y="11"/>
                  </a:cubicBezTo>
                  <a:cubicBezTo>
                    <a:pt x="1370" y="4"/>
                    <a:pt x="1296" y="1"/>
                    <a:pt x="12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2"/>
            <p:cNvSpPr/>
            <p:nvPr/>
          </p:nvSpPr>
          <p:spPr>
            <a:xfrm>
              <a:off x="869255" y="2735938"/>
              <a:ext cx="564115" cy="1091712"/>
            </a:xfrm>
            <a:custGeom>
              <a:rect b="b" l="l" r="r" t="t"/>
              <a:pathLst>
                <a:path extrusionOk="0" h="74380" w="38434">
                  <a:moveTo>
                    <a:pt x="8280" y="1"/>
                  </a:moveTo>
                  <a:lnTo>
                    <a:pt x="6887" y="9280"/>
                  </a:lnTo>
                  <a:lnTo>
                    <a:pt x="3182" y="41157"/>
                  </a:lnTo>
                  <a:lnTo>
                    <a:pt x="1" y="74380"/>
                  </a:lnTo>
                  <a:lnTo>
                    <a:pt x="1" y="74380"/>
                  </a:lnTo>
                  <a:lnTo>
                    <a:pt x="9966" y="74278"/>
                  </a:lnTo>
                  <a:cubicBezTo>
                    <a:pt x="9966" y="74278"/>
                    <a:pt x="14983" y="49161"/>
                    <a:pt x="15421" y="45703"/>
                  </a:cubicBezTo>
                  <a:cubicBezTo>
                    <a:pt x="15907" y="41858"/>
                    <a:pt x="21856" y="18100"/>
                    <a:pt x="21856" y="18100"/>
                  </a:cubicBezTo>
                  <a:lnTo>
                    <a:pt x="22748" y="17926"/>
                  </a:lnTo>
                  <a:lnTo>
                    <a:pt x="19686" y="73628"/>
                  </a:lnTo>
                  <a:lnTo>
                    <a:pt x="30585" y="73628"/>
                  </a:lnTo>
                  <a:cubicBezTo>
                    <a:pt x="30585" y="73628"/>
                    <a:pt x="37774" y="14688"/>
                    <a:pt x="37957" y="12545"/>
                  </a:cubicBezTo>
                  <a:cubicBezTo>
                    <a:pt x="38433" y="7009"/>
                    <a:pt x="38007" y="2141"/>
                    <a:pt x="38007" y="2141"/>
                  </a:cubicBezTo>
                  <a:lnTo>
                    <a:pt x="8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2"/>
            <p:cNvSpPr/>
            <p:nvPr/>
          </p:nvSpPr>
          <p:spPr>
            <a:xfrm>
              <a:off x="1033495" y="2114619"/>
              <a:ext cx="310400" cy="724951"/>
            </a:xfrm>
            <a:custGeom>
              <a:rect b="b" l="l" r="r" t="t"/>
              <a:pathLst>
                <a:path extrusionOk="0" h="49392" w="21148">
                  <a:moveTo>
                    <a:pt x="17785" y="1"/>
                  </a:moveTo>
                  <a:lnTo>
                    <a:pt x="7144" y="172"/>
                  </a:lnTo>
                  <a:lnTo>
                    <a:pt x="2929" y="2051"/>
                  </a:lnTo>
                  <a:lnTo>
                    <a:pt x="0" y="49391"/>
                  </a:lnTo>
                  <a:lnTo>
                    <a:pt x="20288" y="49344"/>
                  </a:lnTo>
                  <a:lnTo>
                    <a:pt x="21148" y="20555"/>
                  </a:lnTo>
                  <a:lnTo>
                    <a:pt x="177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2"/>
            <p:cNvSpPr/>
            <p:nvPr/>
          </p:nvSpPr>
          <p:spPr>
            <a:xfrm>
              <a:off x="943948" y="2080814"/>
              <a:ext cx="214013" cy="546018"/>
            </a:xfrm>
            <a:custGeom>
              <a:rect b="b" l="l" r="r" t="t"/>
              <a:pathLst>
                <a:path extrusionOk="0" h="37201" w="14581">
                  <a:moveTo>
                    <a:pt x="13245" y="1"/>
                  </a:moveTo>
                  <a:lnTo>
                    <a:pt x="10606" y="2604"/>
                  </a:lnTo>
                  <a:cubicBezTo>
                    <a:pt x="9128" y="3030"/>
                    <a:pt x="2174" y="5490"/>
                    <a:pt x="2174" y="5490"/>
                  </a:cubicBezTo>
                  <a:lnTo>
                    <a:pt x="1198" y="13740"/>
                  </a:lnTo>
                  <a:lnTo>
                    <a:pt x="0" y="37200"/>
                  </a:lnTo>
                  <a:lnTo>
                    <a:pt x="14581" y="34550"/>
                  </a:lnTo>
                  <a:lnTo>
                    <a:pt x="13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2"/>
            <p:cNvSpPr/>
            <p:nvPr/>
          </p:nvSpPr>
          <p:spPr>
            <a:xfrm>
              <a:off x="896276" y="2581269"/>
              <a:ext cx="261685" cy="710552"/>
            </a:xfrm>
            <a:custGeom>
              <a:rect b="b" l="l" r="r" t="t"/>
              <a:pathLst>
                <a:path extrusionOk="0" h="48411" w="17829">
                  <a:moveTo>
                    <a:pt x="17829" y="1"/>
                  </a:moveTo>
                  <a:lnTo>
                    <a:pt x="5344" y="1480"/>
                  </a:lnTo>
                  <a:lnTo>
                    <a:pt x="0" y="48101"/>
                  </a:lnTo>
                  <a:lnTo>
                    <a:pt x="14878" y="48411"/>
                  </a:lnTo>
                  <a:lnTo>
                    <a:pt x="178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2"/>
            <p:cNvSpPr/>
            <p:nvPr/>
          </p:nvSpPr>
          <p:spPr>
            <a:xfrm>
              <a:off x="1074841" y="2117379"/>
              <a:ext cx="79024" cy="354095"/>
            </a:xfrm>
            <a:custGeom>
              <a:rect b="b" l="l" r="r" t="t"/>
              <a:pathLst>
                <a:path extrusionOk="0" h="24125" w="5384">
                  <a:moveTo>
                    <a:pt x="1807" y="1"/>
                  </a:moveTo>
                  <a:cubicBezTo>
                    <a:pt x="1803" y="1"/>
                    <a:pt x="1762" y="82"/>
                    <a:pt x="1695" y="241"/>
                  </a:cubicBezTo>
                  <a:cubicBezTo>
                    <a:pt x="1622" y="415"/>
                    <a:pt x="1524" y="648"/>
                    <a:pt x="1403" y="944"/>
                  </a:cubicBezTo>
                  <a:cubicBezTo>
                    <a:pt x="1276" y="1253"/>
                    <a:pt x="1124" y="1627"/>
                    <a:pt x="950" y="2058"/>
                  </a:cubicBezTo>
                  <a:cubicBezTo>
                    <a:pt x="762" y="2487"/>
                    <a:pt x="591" y="2999"/>
                    <a:pt x="436" y="3568"/>
                  </a:cubicBezTo>
                  <a:cubicBezTo>
                    <a:pt x="357" y="3853"/>
                    <a:pt x="274" y="4151"/>
                    <a:pt x="214" y="4473"/>
                  </a:cubicBezTo>
                  <a:cubicBezTo>
                    <a:pt x="155" y="4804"/>
                    <a:pt x="226" y="5166"/>
                    <a:pt x="388" y="5480"/>
                  </a:cubicBezTo>
                  <a:cubicBezTo>
                    <a:pt x="548" y="5799"/>
                    <a:pt x="764" y="6092"/>
                    <a:pt x="967" y="6399"/>
                  </a:cubicBezTo>
                  <a:cubicBezTo>
                    <a:pt x="1162" y="6704"/>
                    <a:pt x="1369" y="7032"/>
                    <a:pt x="1407" y="7401"/>
                  </a:cubicBezTo>
                  <a:cubicBezTo>
                    <a:pt x="1464" y="7771"/>
                    <a:pt x="1298" y="8140"/>
                    <a:pt x="1053" y="8454"/>
                  </a:cubicBezTo>
                  <a:cubicBezTo>
                    <a:pt x="812" y="8773"/>
                    <a:pt x="500" y="9066"/>
                    <a:pt x="279" y="9449"/>
                  </a:cubicBezTo>
                  <a:cubicBezTo>
                    <a:pt x="50" y="9833"/>
                    <a:pt x="0" y="10314"/>
                    <a:pt x="86" y="10754"/>
                  </a:cubicBezTo>
                  <a:cubicBezTo>
                    <a:pt x="169" y="11197"/>
                    <a:pt x="348" y="11616"/>
                    <a:pt x="531" y="12028"/>
                  </a:cubicBezTo>
                  <a:cubicBezTo>
                    <a:pt x="2005" y="15309"/>
                    <a:pt x="3127" y="18372"/>
                    <a:pt x="3962" y="20577"/>
                  </a:cubicBezTo>
                  <a:cubicBezTo>
                    <a:pt x="4379" y="21679"/>
                    <a:pt x="4724" y="22570"/>
                    <a:pt x="4972" y="23182"/>
                  </a:cubicBezTo>
                  <a:cubicBezTo>
                    <a:pt x="5096" y="23489"/>
                    <a:pt x="5196" y="23725"/>
                    <a:pt x="5265" y="23884"/>
                  </a:cubicBezTo>
                  <a:cubicBezTo>
                    <a:pt x="5333" y="24041"/>
                    <a:pt x="5371" y="24125"/>
                    <a:pt x="5377" y="24125"/>
                  </a:cubicBezTo>
                  <a:cubicBezTo>
                    <a:pt x="5377" y="24125"/>
                    <a:pt x="5377" y="24125"/>
                    <a:pt x="5377" y="24125"/>
                  </a:cubicBezTo>
                  <a:lnTo>
                    <a:pt x="5377" y="24122"/>
                  </a:lnTo>
                  <a:cubicBezTo>
                    <a:pt x="5384" y="24122"/>
                    <a:pt x="5355" y="24034"/>
                    <a:pt x="5296" y="23872"/>
                  </a:cubicBezTo>
                  <a:cubicBezTo>
                    <a:pt x="5229" y="23696"/>
                    <a:pt x="5141" y="23458"/>
                    <a:pt x="5032" y="23160"/>
                  </a:cubicBezTo>
                  <a:cubicBezTo>
                    <a:pt x="4798" y="22527"/>
                    <a:pt x="4472" y="21634"/>
                    <a:pt x="4070" y="20536"/>
                  </a:cubicBezTo>
                  <a:cubicBezTo>
                    <a:pt x="3260" y="18322"/>
                    <a:pt x="2155" y="15252"/>
                    <a:pt x="679" y="11961"/>
                  </a:cubicBezTo>
                  <a:cubicBezTo>
                    <a:pt x="495" y="11554"/>
                    <a:pt x="322" y="11145"/>
                    <a:pt x="243" y="10726"/>
                  </a:cubicBezTo>
                  <a:cubicBezTo>
                    <a:pt x="162" y="10309"/>
                    <a:pt x="207" y="9878"/>
                    <a:pt x="417" y="9525"/>
                  </a:cubicBezTo>
                  <a:cubicBezTo>
                    <a:pt x="622" y="9168"/>
                    <a:pt x="924" y="8875"/>
                    <a:pt x="1176" y="8542"/>
                  </a:cubicBezTo>
                  <a:cubicBezTo>
                    <a:pt x="1431" y="8221"/>
                    <a:pt x="1622" y="7799"/>
                    <a:pt x="1555" y="7385"/>
                  </a:cubicBezTo>
                  <a:cubicBezTo>
                    <a:pt x="1507" y="6970"/>
                    <a:pt x="1286" y="6630"/>
                    <a:pt x="1086" y="6320"/>
                  </a:cubicBezTo>
                  <a:cubicBezTo>
                    <a:pt x="876" y="6013"/>
                    <a:pt x="662" y="5725"/>
                    <a:pt x="507" y="5423"/>
                  </a:cubicBezTo>
                  <a:cubicBezTo>
                    <a:pt x="352" y="5120"/>
                    <a:pt x="286" y="4799"/>
                    <a:pt x="338" y="4492"/>
                  </a:cubicBezTo>
                  <a:cubicBezTo>
                    <a:pt x="391" y="4180"/>
                    <a:pt x="472" y="3880"/>
                    <a:pt x="545" y="3596"/>
                  </a:cubicBezTo>
                  <a:cubicBezTo>
                    <a:pt x="693" y="3027"/>
                    <a:pt x="855" y="2525"/>
                    <a:pt x="1033" y="2089"/>
                  </a:cubicBezTo>
                  <a:cubicBezTo>
                    <a:pt x="1198" y="1656"/>
                    <a:pt x="1341" y="1279"/>
                    <a:pt x="1460" y="967"/>
                  </a:cubicBezTo>
                  <a:cubicBezTo>
                    <a:pt x="1572" y="667"/>
                    <a:pt x="1660" y="429"/>
                    <a:pt x="1724" y="253"/>
                  </a:cubicBezTo>
                  <a:cubicBezTo>
                    <a:pt x="1784" y="91"/>
                    <a:pt x="1812" y="3"/>
                    <a:pt x="18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2"/>
            <p:cNvSpPr/>
            <p:nvPr/>
          </p:nvSpPr>
          <p:spPr>
            <a:xfrm>
              <a:off x="1058446" y="2119757"/>
              <a:ext cx="86230" cy="327851"/>
            </a:xfrm>
            <a:custGeom>
              <a:rect b="b" l="l" r="r" t="t"/>
              <a:pathLst>
                <a:path extrusionOk="0" h="22337" w="5875">
                  <a:moveTo>
                    <a:pt x="2841" y="1"/>
                  </a:moveTo>
                  <a:cubicBezTo>
                    <a:pt x="2281" y="908"/>
                    <a:pt x="1717" y="1822"/>
                    <a:pt x="1341" y="2818"/>
                  </a:cubicBezTo>
                  <a:cubicBezTo>
                    <a:pt x="967" y="3813"/>
                    <a:pt x="786" y="4903"/>
                    <a:pt x="1012" y="5939"/>
                  </a:cubicBezTo>
                  <a:cubicBezTo>
                    <a:pt x="1143" y="6539"/>
                    <a:pt x="1410" y="7120"/>
                    <a:pt x="1381" y="7732"/>
                  </a:cubicBezTo>
                  <a:cubicBezTo>
                    <a:pt x="1346" y="8523"/>
                    <a:pt x="831" y="9204"/>
                    <a:pt x="574" y="9954"/>
                  </a:cubicBezTo>
                  <a:cubicBezTo>
                    <a:pt x="0" y="11621"/>
                    <a:pt x="741" y="13423"/>
                    <a:pt x="1529" y="15005"/>
                  </a:cubicBezTo>
                  <a:cubicBezTo>
                    <a:pt x="2748" y="17443"/>
                    <a:pt x="4367" y="20057"/>
                    <a:pt x="5875" y="22336"/>
                  </a:cubicBezTo>
                  <a:cubicBezTo>
                    <a:pt x="4358" y="17962"/>
                    <a:pt x="2898" y="14931"/>
                    <a:pt x="1579" y="11597"/>
                  </a:cubicBezTo>
                  <a:cubicBezTo>
                    <a:pt x="1303" y="10899"/>
                    <a:pt x="1069" y="10097"/>
                    <a:pt x="1400" y="9425"/>
                  </a:cubicBezTo>
                  <a:cubicBezTo>
                    <a:pt x="1705" y="8809"/>
                    <a:pt x="2558" y="8342"/>
                    <a:pt x="2674" y="7668"/>
                  </a:cubicBezTo>
                  <a:cubicBezTo>
                    <a:pt x="2762" y="7161"/>
                    <a:pt x="2515" y="6658"/>
                    <a:pt x="2224" y="6230"/>
                  </a:cubicBezTo>
                  <a:cubicBezTo>
                    <a:pt x="1936" y="5804"/>
                    <a:pt x="1589" y="5399"/>
                    <a:pt x="1436" y="4906"/>
                  </a:cubicBezTo>
                  <a:cubicBezTo>
                    <a:pt x="1284" y="4415"/>
                    <a:pt x="1903" y="2277"/>
                    <a:pt x="2055" y="1939"/>
                  </a:cubicBezTo>
                  <a:lnTo>
                    <a:pt x="2841" y="1"/>
                  </a:lnTo>
                  <a:close/>
                </a:path>
              </a:pathLst>
            </a:custGeom>
            <a:solidFill>
              <a:srgbClr val="999999">
                <a:alpha val="19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2"/>
            <p:cNvSpPr/>
            <p:nvPr/>
          </p:nvSpPr>
          <p:spPr>
            <a:xfrm>
              <a:off x="857586" y="2161400"/>
              <a:ext cx="226914" cy="470590"/>
            </a:xfrm>
            <a:custGeom>
              <a:rect b="b" l="l" r="r" t="t"/>
              <a:pathLst>
                <a:path extrusionOk="0" h="32062" w="15460">
                  <a:moveTo>
                    <a:pt x="8645" y="1"/>
                  </a:moveTo>
                  <a:cubicBezTo>
                    <a:pt x="8132" y="1"/>
                    <a:pt x="4226" y="241"/>
                    <a:pt x="2636" y="7469"/>
                  </a:cubicBezTo>
                  <a:cubicBezTo>
                    <a:pt x="1046" y="14706"/>
                    <a:pt x="0" y="26202"/>
                    <a:pt x="1008" y="28169"/>
                  </a:cubicBezTo>
                  <a:cubicBezTo>
                    <a:pt x="2013" y="30138"/>
                    <a:pt x="3048" y="32003"/>
                    <a:pt x="5215" y="32060"/>
                  </a:cubicBezTo>
                  <a:cubicBezTo>
                    <a:pt x="5257" y="32061"/>
                    <a:pt x="5299" y="32062"/>
                    <a:pt x="5341" y="32062"/>
                  </a:cubicBezTo>
                  <a:cubicBezTo>
                    <a:pt x="9624" y="32062"/>
                    <a:pt x="15459" y="26605"/>
                    <a:pt x="15459" y="26605"/>
                  </a:cubicBezTo>
                  <a:lnTo>
                    <a:pt x="11668" y="18509"/>
                  </a:lnTo>
                  <a:lnTo>
                    <a:pt x="10199" y="19271"/>
                  </a:lnTo>
                  <a:lnTo>
                    <a:pt x="9899" y="7443"/>
                  </a:lnTo>
                  <a:lnTo>
                    <a:pt x="8701" y="2"/>
                  </a:lnTo>
                  <a:cubicBezTo>
                    <a:pt x="8701" y="2"/>
                    <a:pt x="8682" y="1"/>
                    <a:pt x="86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2"/>
            <p:cNvSpPr/>
            <p:nvPr/>
          </p:nvSpPr>
          <p:spPr>
            <a:xfrm>
              <a:off x="916619" y="2427319"/>
              <a:ext cx="77703" cy="20754"/>
            </a:xfrm>
            <a:custGeom>
              <a:rect b="b" l="l" r="r" t="t"/>
              <a:pathLst>
                <a:path extrusionOk="0" h="1414" w="5294">
                  <a:moveTo>
                    <a:pt x="635" y="0"/>
                  </a:moveTo>
                  <a:cubicBezTo>
                    <a:pt x="238" y="0"/>
                    <a:pt x="1" y="34"/>
                    <a:pt x="3" y="57"/>
                  </a:cubicBezTo>
                  <a:cubicBezTo>
                    <a:pt x="0" y="126"/>
                    <a:pt x="1241" y="105"/>
                    <a:pt x="2705" y="486"/>
                  </a:cubicBezTo>
                  <a:cubicBezTo>
                    <a:pt x="4105" y="838"/>
                    <a:pt x="5150" y="1413"/>
                    <a:pt x="5271" y="1413"/>
                  </a:cubicBezTo>
                  <a:cubicBezTo>
                    <a:pt x="5277" y="1413"/>
                    <a:pt x="5280" y="1412"/>
                    <a:pt x="5282" y="1409"/>
                  </a:cubicBezTo>
                  <a:cubicBezTo>
                    <a:pt x="5294" y="1388"/>
                    <a:pt x="5041" y="1202"/>
                    <a:pt x="4596" y="971"/>
                  </a:cubicBezTo>
                  <a:cubicBezTo>
                    <a:pt x="4151" y="738"/>
                    <a:pt x="3503" y="469"/>
                    <a:pt x="2758" y="278"/>
                  </a:cubicBezTo>
                  <a:cubicBezTo>
                    <a:pt x="2012" y="88"/>
                    <a:pt x="1315" y="14"/>
                    <a:pt x="812" y="2"/>
                  </a:cubicBezTo>
                  <a:cubicBezTo>
                    <a:pt x="750" y="1"/>
                    <a:pt x="691" y="0"/>
                    <a:pt x="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2"/>
            <p:cNvSpPr/>
            <p:nvPr/>
          </p:nvSpPr>
          <p:spPr>
            <a:xfrm>
              <a:off x="918160" y="2430284"/>
              <a:ext cx="168219" cy="200539"/>
            </a:xfrm>
            <a:custGeom>
              <a:rect b="b" l="l" r="r" t="t"/>
              <a:pathLst>
                <a:path extrusionOk="0" h="13663" w="11461">
                  <a:moveTo>
                    <a:pt x="7587" y="0"/>
                  </a:moveTo>
                  <a:lnTo>
                    <a:pt x="7501" y="43"/>
                  </a:lnTo>
                  <a:cubicBezTo>
                    <a:pt x="5429" y="1081"/>
                    <a:pt x="3693" y="1950"/>
                    <a:pt x="2448" y="2577"/>
                  </a:cubicBezTo>
                  <a:cubicBezTo>
                    <a:pt x="1855" y="2879"/>
                    <a:pt x="1381" y="3124"/>
                    <a:pt x="1034" y="3303"/>
                  </a:cubicBezTo>
                  <a:cubicBezTo>
                    <a:pt x="883" y="3381"/>
                    <a:pt x="762" y="3448"/>
                    <a:pt x="664" y="3501"/>
                  </a:cubicBezTo>
                  <a:cubicBezTo>
                    <a:pt x="581" y="3546"/>
                    <a:pt x="538" y="3572"/>
                    <a:pt x="541" y="3577"/>
                  </a:cubicBezTo>
                  <a:cubicBezTo>
                    <a:pt x="541" y="3577"/>
                    <a:pt x="542" y="3578"/>
                    <a:pt x="543" y="3578"/>
                  </a:cubicBezTo>
                  <a:cubicBezTo>
                    <a:pt x="554" y="3578"/>
                    <a:pt x="600" y="3561"/>
                    <a:pt x="676" y="3527"/>
                  </a:cubicBezTo>
                  <a:cubicBezTo>
                    <a:pt x="779" y="3482"/>
                    <a:pt x="905" y="3424"/>
                    <a:pt x="1060" y="3355"/>
                  </a:cubicBezTo>
                  <a:cubicBezTo>
                    <a:pt x="1412" y="3189"/>
                    <a:pt x="1896" y="2960"/>
                    <a:pt x="2498" y="2677"/>
                  </a:cubicBezTo>
                  <a:cubicBezTo>
                    <a:pt x="3733" y="2078"/>
                    <a:pt x="5451" y="1246"/>
                    <a:pt x="7496" y="255"/>
                  </a:cubicBezTo>
                  <a:lnTo>
                    <a:pt x="7496" y="255"/>
                  </a:lnTo>
                  <a:cubicBezTo>
                    <a:pt x="8356" y="2114"/>
                    <a:pt x="9351" y="4265"/>
                    <a:pt x="10406" y="6551"/>
                  </a:cubicBezTo>
                  <a:cubicBezTo>
                    <a:pt x="10678" y="7135"/>
                    <a:pt x="10947" y="7711"/>
                    <a:pt x="11202" y="8258"/>
                  </a:cubicBezTo>
                  <a:lnTo>
                    <a:pt x="11202" y="8258"/>
                  </a:lnTo>
                  <a:cubicBezTo>
                    <a:pt x="8510" y="10630"/>
                    <a:pt x="5771" y="12350"/>
                    <a:pt x="3617" y="13102"/>
                  </a:cubicBezTo>
                  <a:cubicBezTo>
                    <a:pt x="2629" y="13449"/>
                    <a:pt x="1774" y="13577"/>
                    <a:pt x="1151" y="13577"/>
                  </a:cubicBezTo>
                  <a:cubicBezTo>
                    <a:pt x="1091" y="13577"/>
                    <a:pt x="1032" y="13575"/>
                    <a:pt x="976" y="13573"/>
                  </a:cubicBezTo>
                  <a:cubicBezTo>
                    <a:pt x="401" y="13551"/>
                    <a:pt x="71" y="13453"/>
                    <a:pt x="10" y="13453"/>
                  </a:cubicBezTo>
                  <a:cubicBezTo>
                    <a:pt x="4" y="13453"/>
                    <a:pt x="1" y="13454"/>
                    <a:pt x="0" y="13456"/>
                  </a:cubicBezTo>
                  <a:cubicBezTo>
                    <a:pt x="0" y="13456"/>
                    <a:pt x="329" y="13602"/>
                    <a:pt x="972" y="13649"/>
                  </a:cubicBezTo>
                  <a:cubicBezTo>
                    <a:pt x="1076" y="13658"/>
                    <a:pt x="1190" y="13662"/>
                    <a:pt x="1310" y="13662"/>
                  </a:cubicBezTo>
                  <a:cubicBezTo>
                    <a:pt x="1927" y="13662"/>
                    <a:pt x="2740" y="13544"/>
                    <a:pt x="3662" y="13235"/>
                  </a:cubicBezTo>
                  <a:cubicBezTo>
                    <a:pt x="5875" y="12501"/>
                    <a:pt x="8665" y="10778"/>
                    <a:pt x="11404" y="8363"/>
                  </a:cubicBezTo>
                  <a:lnTo>
                    <a:pt x="11461" y="8313"/>
                  </a:lnTo>
                  <a:lnTo>
                    <a:pt x="11427" y="8239"/>
                  </a:lnTo>
                  <a:cubicBezTo>
                    <a:pt x="11163" y="7670"/>
                    <a:pt x="10885" y="7070"/>
                    <a:pt x="10601" y="6458"/>
                  </a:cubicBezTo>
                  <a:cubicBezTo>
                    <a:pt x="9520" y="4141"/>
                    <a:pt x="8503" y="1962"/>
                    <a:pt x="7627" y="88"/>
                  </a:cubicBezTo>
                  <a:lnTo>
                    <a:pt x="75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2"/>
            <p:cNvSpPr/>
            <p:nvPr/>
          </p:nvSpPr>
          <p:spPr>
            <a:xfrm>
              <a:off x="1000353" y="2288547"/>
              <a:ext cx="3831" cy="157534"/>
            </a:xfrm>
            <a:custGeom>
              <a:rect b="b" l="l" r="r" t="t"/>
              <a:pathLst>
                <a:path extrusionOk="0" h="10733" w="261">
                  <a:moveTo>
                    <a:pt x="170" y="0"/>
                  </a:moveTo>
                  <a:cubicBezTo>
                    <a:pt x="110" y="0"/>
                    <a:pt x="46" y="2402"/>
                    <a:pt x="22" y="5365"/>
                  </a:cubicBezTo>
                  <a:cubicBezTo>
                    <a:pt x="1" y="8330"/>
                    <a:pt x="32" y="10732"/>
                    <a:pt x="91" y="10732"/>
                  </a:cubicBezTo>
                  <a:cubicBezTo>
                    <a:pt x="151" y="10732"/>
                    <a:pt x="217" y="8330"/>
                    <a:pt x="239" y="5368"/>
                  </a:cubicBezTo>
                  <a:cubicBezTo>
                    <a:pt x="260" y="2403"/>
                    <a:pt x="229" y="0"/>
                    <a:pt x="170" y="0"/>
                  </a:cubicBezTo>
                  <a:cubicBezTo>
                    <a:pt x="170" y="0"/>
                    <a:pt x="170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2"/>
            <p:cNvSpPr/>
            <p:nvPr/>
          </p:nvSpPr>
          <p:spPr>
            <a:xfrm>
              <a:off x="945240" y="2829999"/>
              <a:ext cx="148228" cy="43739"/>
            </a:xfrm>
            <a:custGeom>
              <a:rect b="b" l="l" r="r" t="t"/>
              <a:pathLst>
                <a:path extrusionOk="0" h="2980" w="10099">
                  <a:moveTo>
                    <a:pt x="1091" y="1"/>
                  </a:moveTo>
                  <a:lnTo>
                    <a:pt x="1065" y="67"/>
                  </a:lnTo>
                  <a:cubicBezTo>
                    <a:pt x="746" y="941"/>
                    <a:pt x="405" y="1875"/>
                    <a:pt x="55" y="2834"/>
                  </a:cubicBezTo>
                  <a:lnTo>
                    <a:pt x="1" y="2979"/>
                  </a:lnTo>
                  <a:lnTo>
                    <a:pt x="260" y="2979"/>
                  </a:lnTo>
                  <a:cubicBezTo>
                    <a:pt x="3939" y="2979"/>
                    <a:pt x="7230" y="2963"/>
                    <a:pt x="9387" y="2941"/>
                  </a:cubicBezTo>
                  <a:lnTo>
                    <a:pt x="9442" y="2939"/>
                  </a:lnTo>
                  <a:lnTo>
                    <a:pt x="9454" y="2889"/>
                  </a:lnTo>
                  <a:cubicBezTo>
                    <a:pt x="9656" y="2025"/>
                    <a:pt x="9821" y="1329"/>
                    <a:pt x="9942" y="817"/>
                  </a:cubicBezTo>
                  <a:cubicBezTo>
                    <a:pt x="9990" y="601"/>
                    <a:pt x="10030" y="424"/>
                    <a:pt x="10061" y="279"/>
                  </a:cubicBezTo>
                  <a:cubicBezTo>
                    <a:pt x="10087" y="162"/>
                    <a:pt x="10099" y="103"/>
                    <a:pt x="10095" y="103"/>
                  </a:cubicBezTo>
                  <a:cubicBezTo>
                    <a:pt x="10095" y="103"/>
                    <a:pt x="10095" y="103"/>
                    <a:pt x="10094" y="103"/>
                  </a:cubicBezTo>
                  <a:lnTo>
                    <a:pt x="10094" y="104"/>
                  </a:lnTo>
                  <a:lnTo>
                    <a:pt x="10094" y="104"/>
                  </a:lnTo>
                  <a:cubicBezTo>
                    <a:pt x="10094" y="104"/>
                    <a:pt x="10094" y="104"/>
                    <a:pt x="10094" y="104"/>
                  </a:cubicBezTo>
                  <a:lnTo>
                    <a:pt x="10094" y="104"/>
                  </a:lnTo>
                  <a:cubicBezTo>
                    <a:pt x="10088" y="113"/>
                    <a:pt x="10067" y="182"/>
                    <a:pt x="10030" y="303"/>
                  </a:cubicBezTo>
                  <a:cubicBezTo>
                    <a:pt x="9987" y="448"/>
                    <a:pt x="9937" y="629"/>
                    <a:pt x="9873" y="851"/>
                  </a:cubicBezTo>
                  <a:cubicBezTo>
                    <a:pt x="9740" y="1333"/>
                    <a:pt x="9559" y="1989"/>
                    <a:pt x="9333" y="2800"/>
                  </a:cubicBezTo>
                  <a:lnTo>
                    <a:pt x="9333" y="2800"/>
                  </a:lnTo>
                  <a:cubicBezTo>
                    <a:pt x="7185" y="2777"/>
                    <a:pt x="3938" y="2763"/>
                    <a:pt x="310" y="2763"/>
                  </a:cubicBezTo>
                  <a:lnTo>
                    <a:pt x="310" y="2763"/>
                  </a:lnTo>
                  <a:cubicBezTo>
                    <a:pt x="630" y="1877"/>
                    <a:pt x="942" y="1019"/>
                    <a:pt x="1235" y="208"/>
                  </a:cubicBezTo>
                  <a:lnTo>
                    <a:pt x="1235" y="208"/>
                  </a:lnTo>
                  <a:cubicBezTo>
                    <a:pt x="3755" y="203"/>
                    <a:pt x="5940" y="177"/>
                    <a:pt x="7518" y="155"/>
                  </a:cubicBezTo>
                  <a:cubicBezTo>
                    <a:pt x="8297" y="143"/>
                    <a:pt x="8928" y="134"/>
                    <a:pt x="9394" y="127"/>
                  </a:cubicBezTo>
                  <a:cubicBezTo>
                    <a:pt x="9599" y="122"/>
                    <a:pt x="9768" y="120"/>
                    <a:pt x="9906" y="115"/>
                  </a:cubicBezTo>
                  <a:cubicBezTo>
                    <a:pt x="10020" y="113"/>
                    <a:pt x="10084" y="108"/>
                    <a:pt x="10094" y="104"/>
                  </a:cubicBezTo>
                  <a:lnTo>
                    <a:pt x="10094" y="104"/>
                  </a:lnTo>
                  <a:cubicBezTo>
                    <a:pt x="10094" y="104"/>
                    <a:pt x="10094" y="104"/>
                    <a:pt x="10094" y="104"/>
                  </a:cubicBezTo>
                  <a:lnTo>
                    <a:pt x="10094" y="104"/>
                  </a:lnTo>
                  <a:cubicBezTo>
                    <a:pt x="10094" y="103"/>
                    <a:pt x="10094" y="103"/>
                    <a:pt x="10094" y="103"/>
                  </a:cubicBezTo>
                  <a:lnTo>
                    <a:pt x="10094" y="103"/>
                  </a:lnTo>
                  <a:cubicBezTo>
                    <a:pt x="10094" y="103"/>
                    <a:pt x="10094" y="103"/>
                    <a:pt x="10094" y="104"/>
                  </a:cubicBezTo>
                  <a:lnTo>
                    <a:pt x="10094" y="104"/>
                  </a:lnTo>
                  <a:cubicBezTo>
                    <a:pt x="10085" y="99"/>
                    <a:pt x="10031" y="96"/>
                    <a:pt x="9935" y="93"/>
                  </a:cubicBezTo>
                  <a:cubicBezTo>
                    <a:pt x="9804" y="89"/>
                    <a:pt x="9644" y="86"/>
                    <a:pt x="9449" y="82"/>
                  </a:cubicBezTo>
                  <a:cubicBezTo>
                    <a:pt x="8990" y="74"/>
                    <a:pt x="8368" y="65"/>
                    <a:pt x="7599" y="53"/>
                  </a:cubicBezTo>
                  <a:cubicBezTo>
                    <a:pt x="6015" y="32"/>
                    <a:pt x="3763" y="5"/>
                    <a:pt x="1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2"/>
            <p:cNvSpPr/>
            <p:nvPr/>
          </p:nvSpPr>
          <p:spPr>
            <a:xfrm>
              <a:off x="954075" y="2843386"/>
              <a:ext cx="136295" cy="39130"/>
            </a:xfrm>
            <a:custGeom>
              <a:rect b="b" l="l" r="r" t="t"/>
              <a:pathLst>
                <a:path extrusionOk="0" h="2666" w="9286">
                  <a:moveTo>
                    <a:pt x="9285" y="1"/>
                  </a:moveTo>
                  <a:cubicBezTo>
                    <a:pt x="9285" y="1"/>
                    <a:pt x="9285" y="1"/>
                    <a:pt x="9285" y="1"/>
                  </a:cubicBezTo>
                  <a:lnTo>
                    <a:pt x="9285" y="1"/>
                  </a:lnTo>
                  <a:lnTo>
                    <a:pt x="9285" y="1"/>
                  </a:lnTo>
                  <a:close/>
                  <a:moveTo>
                    <a:pt x="9285" y="1"/>
                  </a:moveTo>
                  <a:lnTo>
                    <a:pt x="8785" y="1960"/>
                  </a:lnTo>
                  <a:lnTo>
                    <a:pt x="1" y="2070"/>
                  </a:lnTo>
                  <a:lnTo>
                    <a:pt x="1" y="2665"/>
                  </a:lnTo>
                  <a:lnTo>
                    <a:pt x="8997" y="2665"/>
                  </a:lnTo>
                  <a:cubicBezTo>
                    <a:pt x="8997" y="2665"/>
                    <a:pt x="9266" y="77"/>
                    <a:pt x="9285" y="1"/>
                  </a:cubicBezTo>
                  <a:close/>
                </a:path>
              </a:pathLst>
            </a:custGeom>
            <a:solidFill>
              <a:srgbClr val="999999">
                <a:alpha val="19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2"/>
            <p:cNvSpPr/>
            <p:nvPr/>
          </p:nvSpPr>
          <p:spPr>
            <a:xfrm>
              <a:off x="1282717" y="2098546"/>
              <a:ext cx="308594" cy="1198168"/>
            </a:xfrm>
            <a:custGeom>
              <a:rect b="b" l="l" r="r" t="t"/>
              <a:pathLst>
                <a:path extrusionOk="0" h="81633" w="21025">
                  <a:moveTo>
                    <a:pt x="351" y="0"/>
                  </a:moveTo>
                  <a:lnTo>
                    <a:pt x="0" y="47567"/>
                  </a:lnTo>
                  <a:lnTo>
                    <a:pt x="1072" y="81633"/>
                  </a:lnTo>
                  <a:lnTo>
                    <a:pt x="11380" y="81335"/>
                  </a:lnTo>
                  <a:lnTo>
                    <a:pt x="9837" y="45564"/>
                  </a:lnTo>
                  <a:lnTo>
                    <a:pt x="9702" y="36342"/>
                  </a:lnTo>
                  <a:lnTo>
                    <a:pt x="11037" y="37123"/>
                  </a:lnTo>
                  <a:cubicBezTo>
                    <a:pt x="12050" y="37449"/>
                    <a:pt x="13152" y="37647"/>
                    <a:pt x="14234" y="37647"/>
                  </a:cubicBezTo>
                  <a:cubicBezTo>
                    <a:pt x="15687" y="37647"/>
                    <a:pt x="17103" y="37290"/>
                    <a:pt x="18217" y="36409"/>
                  </a:cubicBezTo>
                  <a:cubicBezTo>
                    <a:pt x="21010" y="34197"/>
                    <a:pt x="21024" y="29918"/>
                    <a:pt x="20769" y="28765"/>
                  </a:cubicBezTo>
                  <a:cubicBezTo>
                    <a:pt x="19874" y="24708"/>
                    <a:pt x="18864" y="22514"/>
                    <a:pt x="16778" y="17450"/>
                  </a:cubicBezTo>
                  <a:cubicBezTo>
                    <a:pt x="15540" y="14442"/>
                    <a:pt x="14402" y="10866"/>
                    <a:pt x="12499" y="7087"/>
                  </a:cubicBezTo>
                  <a:cubicBezTo>
                    <a:pt x="11807" y="5715"/>
                    <a:pt x="10535" y="4684"/>
                    <a:pt x="8070" y="3827"/>
                  </a:cubicBezTo>
                  <a:lnTo>
                    <a:pt x="2151" y="2050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2"/>
            <p:cNvSpPr/>
            <p:nvPr/>
          </p:nvSpPr>
          <p:spPr>
            <a:xfrm>
              <a:off x="1284743" y="2123397"/>
              <a:ext cx="74356" cy="361463"/>
            </a:xfrm>
            <a:custGeom>
              <a:rect b="b" l="l" r="r" t="t"/>
              <a:pathLst>
                <a:path extrusionOk="0" h="24627" w="5066">
                  <a:moveTo>
                    <a:pt x="1699" y="0"/>
                  </a:moveTo>
                  <a:cubicBezTo>
                    <a:pt x="1699" y="0"/>
                    <a:pt x="1698" y="0"/>
                    <a:pt x="1698" y="0"/>
                  </a:cubicBezTo>
                  <a:cubicBezTo>
                    <a:pt x="1691" y="3"/>
                    <a:pt x="1739" y="86"/>
                    <a:pt x="1829" y="243"/>
                  </a:cubicBezTo>
                  <a:cubicBezTo>
                    <a:pt x="1932" y="410"/>
                    <a:pt x="2067" y="638"/>
                    <a:pt x="2239" y="924"/>
                  </a:cubicBezTo>
                  <a:cubicBezTo>
                    <a:pt x="2610" y="1524"/>
                    <a:pt x="3132" y="2372"/>
                    <a:pt x="3775" y="3413"/>
                  </a:cubicBezTo>
                  <a:cubicBezTo>
                    <a:pt x="3939" y="3677"/>
                    <a:pt x="4108" y="3951"/>
                    <a:pt x="4287" y="4236"/>
                  </a:cubicBezTo>
                  <a:cubicBezTo>
                    <a:pt x="4461" y="4522"/>
                    <a:pt x="4644" y="4822"/>
                    <a:pt x="4694" y="5163"/>
                  </a:cubicBezTo>
                  <a:cubicBezTo>
                    <a:pt x="4744" y="5503"/>
                    <a:pt x="4625" y="5853"/>
                    <a:pt x="4432" y="6177"/>
                  </a:cubicBezTo>
                  <a:cubicBezTo>
                    <a:pt x="4239" y="6506"/>
                    <a:pt x="3984" y="6815"/>
                    <a:pt x="3758" y="7163"/>
                  </a:cubicBezTo>
                  <a:cubicBezTo>
                    <a:pt x="3646" y="7337"/>
                    <a:pt x="3544" y="7522"/>
                    <a:pt x="3468" y="7725"/>
                  </a:cubicBezTo>
                  <a:cubicBezTo>
                    <a:pt x="3396" y="7930"/>
                    <a:pt x="3363" y="8151"/>
                    <a:pt x="3387" y="8375"/>
                  </a:cubicBezTo>
                  <a:cubicBezTo>
                    <a:pt x="3441" y="8830"/>
                    <a:pt x="3753" y="9199"/>
                    <a:pt x="4044" y="9532"/>
                  </a:cubicBezTo>
                  <a:cubicBezTo>
                    <a:pt x="4339" y="9866"/>
                    <a:pt x="4656" y="10201"/>
                    <a:pt x="4770" y="10623"/>
                  </a:cubicBezTo>
                  <a:cubicBezTo>
                    <a:pt x="4887" y="11039"/>
                    <a:pt x="4811" y="11497"/>
                    <a:pt x="4661" y="11928"/>
                  </a:cubicBezTo>
                  <a:cubicBezTo>
                    <a:pt x="4511" y="12361"/>
                    <a:pt x="4299" y="12773"/>
                    <a:pt x="4113" y="13192"/>
                  </a:cubicBezTo>
                  <a:cubicBezTo>
                    <a:pt x="3920" y="13606"/>
                    <a:pt x="3746" y="14023"/>
                    <a:pt x="3572" y="14428"/>
                  </a:cubicBezTo>
                  <a:cubicBezTo>
                    <a:pt x="3234" y="15245"/>
                    <a:pt x="2925" y="16040"/>
                    <a:pt x="2651" y="16802"/>
                  </a:cubicBezTo>
                  <a:cubicBezTo>
                    <a:pt x="2103" y="18326"/>
                    <a:pt x="1667" y="19717"/>
                    <a:pt x="1294" y="20881"/>
                  </a:cubicBezTo>
                  <a:cubicBezTo>
                    <a:pt x="922" y="22045"/>
                    <a:pt x="603" y="22984"/>
                    <a:pt x="367" y="23627"/>
                  </a:cubicBezTo>
                  <a:cubicBezTo>
                    <a:pt x="253" y="23936"/>
                    <a:pt x="163" y="24181"/>
                    <a:pt x="93" y="24365"/>
                  </a:cubicBezTo>
                  <a:cubicBezTo>
                    <a:pt x="32" y="24534"/>
                    <a:pt x="1" y="24624"/>
                    <a:pt x="5" y="24627"/>
                  </a:cubicBezTo>
                  <a:lnTo>
                    <a:pt x="5" y="24624"/>
                  </a:lnTo>
                  <a:cubicBezTo>
                    <a:pt x="5" y="24624"/>
                    <a:pt x="6" y="24624"/>
                    <a:pt x="6" y="24624"/>
                  </a:cubicBezTo>
                  <a:cubicBezTo>
                    <a:pt x="14" y="24624"/>
                    <a:pt x="54" y="24539"/>
                    <a:pt x="127" y="24377"/>
                  </a:cubicBezTo>
                  <a:cubicBezTo>
                    <a:pt x="198" y="24210"/>
                    <a:pt x="305" y="23965"/>
                    <a:pt x="432" y="23646"/>
                  </a:cubicBezTo>
                  <a:cubicBezTo>
                    <a:pt x="686" y="23010"/>
                    <a:pt x="1022" y="22076"/>
                    <a:pt x="1410" y="20914"/>
                  </a:cubicBezTo>
                  <a:cubicBezTo>
                    <a:pt x="1798" y="19755"/>
                    <a:pt x="2244" y="18369"/>
                    <a:pt x="2799" y="16850"/>
                  </a:cubicBezTo>
                  <a:cubicBezTo>
                    <a:pt x="3077" y="16090"/>
                    <a:pt x="3389" y="15299"/>
                    <a:pt x="3727" y="14487"/>
                  </a:cubicBezTo>
                  <a:cubicBezTo>
                    <a:pt x="3903" y="14083"/>
                    <a:pt x="4075" y="13668"/>
                    <a:pt x="4268" y="13256"/>
                  </a:cubicBezTo>
                  <a:cubicBezTo>
                    <a:pt x="4453" y="12840"/>
                    <a:pt x="4668" y="12428"/>
                    <a:pt x="4823" y="11978"/>
                  </a:cubicBezTo>
                  <a:cubicBezTo>
                    <a:pt x="4977" y="11532"/>
                    <a:pt x="5065" y="11044"/>
                    <a:pt x="4934" y="10580"/>
                  </a:cubicBezTo>
                  <a:cubicBezTo>
                    <a:pt x="4806" y="10111"/>
                    <a:pt x="4463" y="9761"/>
                    <a:pt x="4172" y="9430"/>
                  </a:cubicBezTo>
                  <a:cubicBezTo>
                    <a:pt x="3880" y="9099"/>
                    <a:pt x="3596" y="8754"/>
                    <a:pt x="3549" y="8356"/>
                  </a:cubicBezTo>
                  <a:cubicBezTo>
                    <a:pt x="3527" y="8158"/>
                    <a:pt x="3556" y="7961"/>
                    <a:pt x="3618" y="7772"/>
                  </a:cubicBezTo>
                  <a:cubicBezTo>
                    <a:pt x="3689" y="7587"/>
                    <a:pt x="3784" y="7408"/>
                    <a:pt x="3891" y="7239"/>
                  </a:cubicBezTo>
                  <a:cubicBezTo>
                    <a:pt x="4111" y="6901"/>
                    <a:pt x="4365" y="6589"/>
                    <a:pt x="4563" y="6246"/>
                  </a:cubicBezTo>
                  <a:cubicBezTo>
                    <a:pt x="4761" y="5910"/>
                    <a:pt x="4894" y="5522"/>
                    <a:pt x="4834" y="5144"/>
                  </a:cubicBezTo>
                  <a:cubicBezTo>
                    <a:pt x="4777" y="4767"/>
                    <a:pt x="4577" y="4458"/>
                    <a:pt x="4401" y="4172"/>
                  </a:cubicBezTo>
                  <a:cubicBezTo>
                    <a:pt x="4220" y="3889"/>
                    <a:pt x="4046" y="3615"/>
                    <a:pt x="3880" y="3355"/>
                  </a:cubicBezTo>
                  <a:cubicBezTo>
                    <a:pt x="3218" y="2324"/>
                    <a:pt x="2679" y="1486"/>
                    <a:pt x="2298" y="891"/>
                  </a:cubicBezTo>
                  <a:cubicBezTo>
                    <a:pt x="2113" y="612"/>
                    <a:pt x="1967" y="391"/>
                    <a:pt x="1860" y="226"/>
                  </a:cubicBezTo>
                  <a:cubicBezTo>
                    <a:pt x="1759" y="76"/>
                    <a:pt x="1705" y="0"/>
                    <a:pt x="1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2"/>
            <p:cNvSpPr/>
            <p:nvPr/>
          </p:nvSpPr>
          <p:spPr>
            <a:xfrm>
              <a:off x="1429477" y="2458071"/>
              <a:ext cx="126564" cy="70144"/>
            </a:xfrm>
            <a:custGeom>
              <a:rect b="b" l="l" r="r" t="t"/>
              <a:pathLst>
                <a:path extrusionOk="0" h="4779" w="8623">
                  <a:moveTo>
                    <a:pt x="21" y="0"/>
                  </a:moveTo>
                  <a:cubicBezTo>
                    <a:pt x="17" y="0"/>
                    <a:pt x="15" y="1"/>
                    <a:pt x="14" y="3"/>
                  </a:cubicBezTo>
                  <a:cubicBezTo>
                    <a:pt x="0" y="29"/>
                    <a:pt x="488" y="291"/>
                    <a:pt x="1281" y="696"/>
                  </a:cubicBezTo>
                  <a:cubicBezTo>
                    <a:pt x="2129" y="1129"/>
                    <a:pt x="3198" y="1677"/>
                    <a:pt x="4379" y="2281"/>
                  </a:cubicBezTo>
                  <a:cubicBezTo>
                    <a:pt x="5582" y="2917"/>
                    <a:pt x="6658" y="3513"/>
                    <a:pt x="7411" y="3986"/>
                  </a:cubicBezTo>
                  <a:cubicBezTo>
                    <a:pt x="8139" y="4437"/>
                    <a:pt x="8561" y="4778"/>
                    <a:pt x="8609" y="4778"/>
                  </a:cubicBezTo>
                  <a:cubicBezTo>
                    <a:pt x="8611" y="4778"/>
                    <a:pt x="8612" y="4778"/>
                    <a:pt x="8613" y="4777"/>
                  </a:cubicBezTo>
                  <a:cubicBezTo>
                    <a:pt x="8623" y="4767"/>
                    <a:pt x="8525" y="4670"/>
                    <a:pt x="8339" y="4501"/>
                  </a:cubicBezTo>
                  <a:cubicBezTo>
                    <a:pt x="8149" y="4336"/>
                    <a:pt x="7863" y="4113"/>
                    <a:pt x="7494" y="3860"/>
                  </a:cubicBezTo>
                  <a:cubicBezTo>
                    <a:pt x="6756" y="3348"/>
                    <a:pt x="5687" y="2729"/>
                    <a:pt x="4482" y="2091"/>
                  </a:cubicBezTo>
                  <a:cubicBezTo>
                    <a:pt x="3272" y="1460"/>
                    <a:pt x="2160" y="929"/>
                    <a:pt x="1348" y="557"/>
                  </a:cubicBezTo>
                  <a:cubicBezTo>
                    <a:pt x="581" y="209"/>
                    <a:pt x="84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2"/>
            <p:cNvSpPr/>
            <p:nvPr/>
          </p:nvSpPr>
          <p:spPr>
            <a:xfrm>
              <a:off x="1365336" y="2234852"/>
              <a:ext cx="66592" cy="395720"/>
            </a:xfrm>
            <a:custGeom>
              <a:rect b="b" l="l" r="r" t="t"/>
              <a:pathLst>
                <a:path extrusionOk="0" h="26961" w="4537">
                  <a:moveTo>
                    <a:pt x="4527" y="1"/>
                  </a:moveTo>
                  <a:cubicBezTo>
                    <a:pt x="4520" y="1"/>
                    <a:pt x="4508" y="101"/>
                    <a:pt x="4494" y="294"/>
                  </a:cubicBezTo>
                  <a:cubicBezTo>
                    <a:pt x="4480" y="508"/>
                    <a:pt x="4461" y="789"/>
                    <a:pt x="4439" y="1137"/>
                  </a:cubicBezTo>
                  <a:cubicBezTo>
                    <a:pt x="4396" y="1870"/>
                    <a:pt x="4344" y="2932"/>
                    <a:pt x="4311" y="4247"/>
                  </a:cubicBezTo>
                  <a:cubicBezTo>
                    <a:pt x="4292" y="4904"/>
                    <a:pt x="4287" y="5625"/>
                    <a:pt x="4292" y="6399"/>
                  </a:cubicBezTo>
                  <a:cubicBezTo>
                    <a:pt x="4299" y="7173"/>
                    <a:pt x="4318" y="7997"/>
                    <a:pt x="4306" y="8864"/>
                  </a:cubicBezTo>
                  <a:cubicBezTo>
                    <a:pt x="4282" y="10590"/>
                    <a:pt x="4183" y="12486"/>
                    <a:pt x="4070" y="14480"/>
                  </a:cubicBezTo>
                  <a:lnTo>
                    <a:pt x="4070" y="14480"/>
                  </a:lnTo>
                  <a:cubicBezTo>
                    <a:pt x="4062" y="14491"/>
                    <a:pt x="4054" y="14503"/>
                    <a:pt x="4046" y="14514"/>
                  </a:cubicBezTo>
                  <a:cubicBezTo>
                    <a:pt x="2580" y="16695"/>
                    <a:pt x="1206" y="18743"/>
                    <a:pt x="34" y="20489"/>
                  </a:cubicBezTo>
                  <a:lnTo>
                    <a:pt x="1" y="20536"/>
                  </a:lnTo>
                  <a:lnTo>
                    <a:pt x="29" y="20586"/>
                  </a:lnTo>
                  <a:cubicBezTo>
                    <a:pt x="1136" y="22489"/>
                    <a:pt x="2063" y="24080"/>
                    <a:pt x="2727" y="25220"/>
                  </a:cubicBezTo>
                  <a:cubicBezTo>
                    <a:pt x="3049" y="25763"/>
                    <a:pt x="3308" y="26194"/>
                    <a:pt x="3496" y="26513"/>
                  </a:cubicBezTo>
                  <a:cubicBezTo>
                    <a:pt x="3582" y="26649"/>
                    <a:pt x="3649" y="26761"/>
                    <a:pt x="3706" y="26851"/>
                  </a:cubicBezTo>
                  <a:cubicBezTo>
                    <a:pt x="3751" y="26920"/>
                    <a:pt x="3777" y="26956"/>
                    <a:pt x="3785" y="26960"/>
                  </a:cubicBezTo>
                  <a:lnTo>
                    <a:pt x="3785" y="26960"/>
                  </a:lnTo>
                  <a:cubicBezTo>
                    <a:pt x="3788" y="26956"/>
                    <a:pt x="3769" y="26913"/>
                    <a:pt x="3730" y="26837"/>
                  </a:cubicBezTo>
                  <a:cubicBezTo>
                    <a:pt x="3682" y="26742"/>
                    <a:pt x="3620" y="26627"/>
                    <a:pt x="3546" y="26485"/>
                  </a:cubicBezTo>
                  <a:cubicBezTo>
                    <a:pt x="3368" y="26161"/>
                    <a:pt x="3125" y="25718"/>
                    <a:pt x="2822" y="25168"/>
                  </a:cubicBezTo>
                  <a:cubicBezTo>
                    <a:pt x="2181" y="24028"/>
                    <a:pt x="1286" y="22440"/>
                    <a:pt x="221" y="20546"/>
                  </a:cubicBezTo>
                  <a:lnTo>
                    <a:pt x="221" y="20546"/>
                  </a:lnTo>
                  <a:cubicBezTo>
                    <a:pt x="1393" y="18816"/>
                    <a:pt x="2764" y="16792"/>
                    <a:pt x="4225" y="14636"/>
                  </a:cubicBezTo>
                  <a:cubicBezTo>
                    <a:pt x="4237" y="14617"/>
                    <a:pt x="4251" y="14595"/>
                    <a:pt x="4263" y="14579"/>
                  </a:cubicBezTo>
                  <a:lnTo>
                    <a:pt x="4280" y="14552"/>
                  </a:lnTo>
                  <a:lnTo>
                    <a:pt x="4282" y="14524"/>
                  </a:lnTo>
                  <a:cubicBezTo>
                    <a:pt x="4396" y="12519"/>
                    <a:pt x="4489" y="10607"/>
                    <a:pt x="4504" y="8866"/>
                  </a:cubicBezTo>
                  <a:cubicBezTo>
                    <a:pt x="4511" y="7995"/>
                    <a:pt x="4484" y="7168"/>
                    <a:pt x="4470" y="6397"/>
                  </a:cubicBezTo>
                  <a:cubicBezTo>
                    <a:pt x="4456" y="5625"/>
                    <a:pt x="4454" y="4906"/>
                    <a:pt x="4463" y="4249"/>
                  </a:cubicBezTo>
                  <a:cubicBezTo>
                    <a:pt x="4487" y="2956"/>
                    <a:pt x="4506" y="1899"/>
                    <a:pt x="4523" y="1141"/>
                  </a:cubicBezTo>
                  <a:cubicBezTo>
                    <a:pt x="4527" y="791"/>
                    <a:pt x="4532" y="510"/>
                    <a:pt x="4537" y="296"/>
                  </a:cubicBezTo>
                  <a:cubicBezTo>
                    <a:pt x="4537" y="101"/>
                    <a:pt x="4534" y="1"/>
                    <a:pt x="4527" y="1"/>
                  </a:cubicBezTo>
                  <a:close/>
                  <a:moveTo>
                    <a:pt x="3785" y="26960"/>
                  </a:moveTo>
                  <a:cubicBezTo>
                    <a:pt x="3785" y="26961"/>
                    <a:pt x="3785" y="26961"/>
                    <a:pt x="3784" y="26961"/>
                  </a:cubicBezTo>
                  <a:lnTo>
                    <a:pt x="3786" y="26961"/>
                  </a:lnTo>
                  <a:cubicBezTo>
                    <a:pt x="3785" y="26961"/>
                    <a:pt x="3785" y="26961"/>
                    <a:pt x="3785" y="26960"/>
                  </a:cubicBezTo>
                  <a:close/>
                  <a:moveTo>
                    <a:pt x="3786" y="26961"/>
                  </a:moveTo>
                  <a:lnTo>
                    <a:pt x="3786" y="26961"/>
                  </a:lnTo>
                  <a:cubicBezTo>
                    <a:pt x="3786" y="26961"/>
                    <a:pt x="3786" y="26961"/>
                    <a:pt x="3786" y="26961"/>
                  </a:cubicBezTo>
                  <a:cubicBezTo>
                    <a:pt x="3786" y="26961"/>
                    <a:pt x="3787" y="26961"/>
                    <a:pt x="3787" y="269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2"/>
            <p:cNvSpPr/>
            <p:nvPr/>
          </p:nvSpPr>
          <p:spPr>
            <a:xfrm>
              <a:off x="1321128" y="2335548"/>
              <a:ext cx="118110" cy="203137"/>
            </a:xfrm>
            <a:custGeom>
              <a:rect b="b" l="l" r="r" t="t"/>
              <a:pathLst>
                <a:path extrusionOk="0" h="13840" w="8047">
                  <a:moveTo>
                    <a:pt x="3491" y="0"/>
                  </a:moveTo>
                  <a:cubicBezTo>
                    <a:pt x="3020" y="0"/>
                    <a:pt x="2499" y="61"/>
                    <a:pt x="1953" y="208"/>
                  </a:cubicBezTo>
                  <a:cubicBezTo>
                    <a:pt x="355" y="639"/>
                    <a:pt x="312" y="1656"/>
                    <a:pt x="798" y="1892"/>
                  </a:cubicBezTo>
                  <a:cubicBezTo>
                    <a:pt x="961" y="1972"/>
                    <a:pt x="1212" y="1998"/>
                    <a:pt x="1472" y="1998"/>
                  </a:cubicBezTo>
                  <a:cubicBezTo>
                    <a:pt x="1989" y="1998"/>
                    <a:pt x="2546" y="1894"/>
                    <a:pt x="2546" y="1894"/>
                  </a:cubicBezTo>
                  <a:lnTo>
                    <a:pt x="2546" y="1894"/>
                  </a:lnTo>
                  <a:cubicBezTo>
                    <a:pt x="2546" y="1894"/>
                    <a:pt x="1303" y="2204"/>
                    <a:pt x="1634" y="3001"/>
                  </a:cubicBezTo>
                  <a:cubicBezTo>
                    <a:pt x="1877" y="3586"/>
                    <a:pt x="2663" y="3665"/>
                    <a:pt x="3069" y="3665"/>
                  </a:cubicBezTo>
                  <a:cubicBezTo>
                    <a:pt x="3096" y="3665"/>
                    <a:pt x="3120" y="3664"/>
                    <a:pt x="3143" y="3664"/>
                  </a:cubicBezTo>
                  <a:lnTo>
                    <a:pt x="3143" y="3664"/>
                  </a:lnTo>
                  <a:cubicBezTo>
                    <a:pt x="2778" y="3698"/>
                    <a:pt x="1981" y="3852"/>
                    <a:pt x="2167" y="4540"/>
                  </a:cubicBezTo>
                  <a:lnTo>
                    <a:pt x="0" y="4837"/>
                  </a:lnTo>
                  <a:cubicBezTo>
                    <a:pt x="0" y="4837"/>
                    <a:pt x="27" y="6761"/>
                    <a:pt x="965" y="8066"/>
                  </a:cubicBezTo>
                  <a:cubicBezTo>
                    <a:pt x="1903" y="9371"/>
                    <a:pt x="2753" y="11705"/>
                    <a:pt x="2753" y="11705"/>
                  </a:cubicBezTo>
                  <a:lnTo>
                    <a:pt x="2501" y="12910"/>
                  </a:lnTo>
                  <a:cubicBezTo>
                    <a:pt x="2501" y="12910"/>
                    <a:pt x="3323" y="13840"/>
                    <a:pt x="4500" y="13840"/>
                  </a:cubicBezTo>
                  <a:cubicBezTo>
                    <a:pt x="5065" y="13840"/>
                    <a:pt x="5711" y="13626"/>
                    <a:pt x="6387" y="12993"/>
                  </a:cubicBezTo>
                  <a:lnTo>
                    <a:pt x="7413" y="12307"/>
                  </a:lnTo>
                  <a:lnTo>
                    <a:pt x="8047" y="11533"/>
                  </a:lnTo>
                  <a:lnTo>
                    <a:pt x="7077" y="9995"/>
                  </a:lnTo>
                  <a:cubicBezTo>
                    <a:pt x="7411" y="9085"/>
                    <a:pt x="7687" y="5614"/>
                    <a:pt x="7696" y="5056"/>
                  </a:cubicBezTo>
                  <a:cubicBezTo>
                    <a:pt x="7706" y="4499"/>
                    <a:pt x="7401" y="3916"/>
                    <a:pt x="6937" y="3752"/>
                  </a:cubicBezTo>
                  <a:cubicBezTo>
                    <a:pt x="6937" y="3752"/>
                    <a:pt x="7037" y="2587"/>
                    <a:pt x="6127" y="2335"/>
                  </a:cubicBezTo>
                  <a:cubicBezTo>
                    <a:pt x="6127" y="2335"/>
                    <a:pt x="6034" y="946"/>
                    <a:pt x="5549" y="535"/>
                  </a:cubicBezTo>
                  <a:cubicBezTo>
                    <a:pt x="5223" y="257"/>
                    <a:pt x="4463" y="0"/>
                    <a:pt x="34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2"/>
            <p:cNvSpPr/>
            <p:nvPr/>
          </p:nvSpPr>
          <p:spPr>
            <a:xfrm>
              <a:off x="1351540" y="2390285"/>
              <a:ext cx="60046" cy="103198"/>
            </a:xfrm>
            <a:custGeom>
              <a:rect b="b" l="l" r="r" t="t"/>
              <a:pathLst>
                <a:path extrusionOk="0" h="7031" w="4091">
                  <a:moveTo>
                    <a:pt x="1580" y="0"/>
                  </a:moveTo>
                  <a:cubicBezTo>
                    <a:pt x="1439" y="0"/>
                    <a:pt x="1293" y="7"/>
                    <a:pt x="1143" y="23"/>
                  </a:cubicBezTo>
                  <a:cubicBezTo>
                    <a:pt x="962" y="39"/>
                    <a:pt x="769" y="68"/>
                    <a:pt x="576" y="146"/>
                  </a:cubicBezTo>
                  <a:cubicBezTo>
                    <a:pt x="386" y="225"/>
                    <a:pt x="195" y="373"/>
                    <a:pt x="102" y="592"/>
                  </a:cubicBezTo>
                  <a:cubicBezTo>
                    <a:pt x="0" y="815"/>
                    <a:pt x="81" y="1104"/>
                    <a:pt x="248" y="1270"/>
                  </a:cubicBezTo>
                  <a:cubicBezTo>
                    <a:pt x="410" y="1446"/>
                    <a:pt x="612" y="1554"/>
                    <a:pt x="819" y="1647"/>
                  </a:cubicBezTo>
                  <a:cubicBezTo>
                    <a:pt x="1226" y="1827"/>
                    <a:pt x="1657" y="1985"/>
                    <a:pt x="2110" y="2118"/>
                  </a:cubicBezTo>
                  <a:cubicBezTo>
                    <a:pt x="2586" y="2256"/>
                    <a:pt x="3059" y="2357"/>
                    <a:pt x="3513" y="2422"/>
                  </a:cubicBezTo>
                  <a:lnTo>
                    <a:pt x="3513" y="2422"/>
                  </a:lnTo>
                  <a:cubicBezTo>
                    <a:pt x="3480" y="3127"/>
                    <a:pt x="3380" y="3800"/>
                    <a:pt x="2988" y="4237"/>
                  </a:cubicBezTo>
                  <a:cubicBezTo>
                    <a:pt x="2791" y="4466"/>
                    <a:pt x="2555" y="4654"/>
                    <a:pt x="2365" y="4868"/>
                  </a:cubicBezTo>
                  <a:cubicBezTo>
                    <a:pt x="2169" y="5083"/>
                    <a:pt x="2038" y="5321"/>
                    <a:pt x="1955" y="5547"/>
                  </a:cubicBezTo>
                  <a:cubicBezTo>
                    <a:pt x="1791" y="6002"/>
                    <a:pt x="1815" y="6399"/>
                    <a:pt x="1862" y="6654"/>
                  </a:cubicBezTo>
                  <a:cubicBezTo>
                    <a:pt x="1916" y="6907"/>
                    <a:pt x="1986" y="7031"/>
                    <a:pt x="1997" y="7031"/>
                  </a:cubicBezTo>
                  <a:cubicBezTo>
                    <a:pt x="1998" y="7031"/>
                    <a:pt x="1998" y="7030"/>
                    <a:pt x="1998" y="7030"/>
                  </a:cubicBezTo>
                  <a:cubicBezTo>
                    <a:pt x="2012" y="7026"/>
                    <a:pt x="1965" y="6892"/>
                    <a:pt x="1936" y="6642"/>
                  </a:cubicBezTo>
                  <a:cubicBezTo>
                    <a:pt x="1910" y="6395"/>
                    <a:pt x="1910" y="6016"/>
                    <a:pt x="2081" y="5595"/>
                  </a:cubicBezTo>
                  <a:cubicBezTo>
                    <a:pt x="2169" y="5387"/>
                    <a:pt x="2298" y="5171"/>
                    <a:pt x="2484" y="4978"/>
                  </a:cubicBezTo>
                  <a:cubicBezTo>
                    <a:pt x="2667" y="4780"/>
                    <a:pt x="2905" y="4602"/>
                    <a:pt x="3127" y="4356"/>
                  </a:cubicBezTo>
                  <a:cubicBezTo>
                    <a:pt x="3348" y="4109"/>
                    <a:pt x="3508" y="3782"/>
                    <a:pt x="3591" y="3435"/>
                  </a:cubicBezTo>
                  <a:cubicBezTo>
                    <a:pt x="3677" y="3085"/>
                    <a:pt x="3705" y="2713"/>
                    <a:pt x="3727" y="2337"/>
                  </a:cubicBezTo>
                  <a:lnTo>
                    <a:pt x="3731" y="2242"/>
                  </a:lnTo>
                  <a:lnTo>
                    <a:pt x="3636" y="2228"/>
                  </a:lnTo>
                  <a:cubicBezTo>
                    <a:pt x="3162" y="2158"/>
                    <a:pt x="2669" y="2056"/>
                    <a:pt x="2172" y="1911"/>
                  </a:cubicBezTo>
                  <a:cubicBezTo>
                    <a:pt x="1729" y="1782"/>
                    <a:pt x="1305" y="1627"/>
                    <a:pt x="905" y="1454"/>
                  </a:cubicBezTo>
                  <a:cubicBezTo>
                    <a:pt x="712" y="1370"/>
                    <a:pt x="526" y="1268"/>
                    <a:pt x="400" y="1132"/>
                  </a:cubicBezTo>
                  <a:cubicBezTo>
                    <a:pt x="269" y="999"/>
                    <a:pt x="222" y="823"/>
                    <a:pt x="288" y="668"/>
                  </a:cubicBezTo>
                  <a:cubicBezTo>
                    <a:pt x="424" y="337"/>
                    <a:pt x="824" y="237"/>
                    <a:pt x="1164" y="201"/>
                  </a:cubicBezTo>
                  <a:cubicBezTo>
                    <a:pt x="1351" y="177"/>
                    <a:pt x="1533" y="168"/>
                    <a:pt x="1708" y="168"/>
                  </a:cubicBezTo>
                  <a:cubicBezTo>
                    <a:pt x="1859" y="168"/>
                    <a:pt x="2005" y="175"/>
                    <a:pt x="2146" y="184"/>
                  </a:cubicBezTo>
                  <a:cubicBezTo>
                    <a:pt x="2746" y="232"/>
                    <a:pt x="3229" y="344"/>
                    <a:pt x="3565" y="411"/>
                  </a:cubicBezTo>
                  <a:cubicBezTo>
                    <a:pt x="3849" y="470"/>
                    <a:pt x="4026" y="504"/>
                    <a:pt x="4075" y="504"/>
                  </a:cubicBezTo>
                  <a:cubicBezTo>
                    <a:pt x="4083" y="504"/>
                    <a:pt x="4088" y="503"/>
                    <a:pt x="4089" y="501"/>
                  </a:cubicBezTo>
                  <a:cubicBezTo>
                    <a:pt x="4091" y="487"/>
                    <a:pt x="3912" y="423"/>
                    <a:pt x="3584" y="330"/>
                  </a:cubicBezTo>
                  <a:cubicBezTo>
                    <a:pt x="3253" y="237"/>
                    <a:pt x="2774" y="101"/>
                    <a:pt x="2157" y="32"/>
                  </a:cubicBezTo>
                  <a:cubicBezTo>
                    <a:pt x="1976" y="14"/>
                    <a:pt x="1783" y="0"/>
                    <a:pt x="1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2"/>
            <p:cNvSpPr/>
            <p:nvPr/>
          </p:nvSpPr>
          <p:spPr>
            <a:xfrm>
              <a:off x="1353286" y="2360927"/>
              <a:ext cx="46498" cy="7515"/>
            </a:xfrm>
            <a:custGeom>
              <a:rect b="b" l="l" r="r" t="t"/>
              <a:pathLst>
                <a:path extrusionOk="0" h="512" w="3168">
                  <a:moveTo>
                    <a:pt x="1297" y="0"/>
                  </a:moveTo>
                  <a:cubicBezTo>
                    <a:pt x="545" y="0"/>
                    <a:pt x="1" y="219"/>
                    <a:pt x="22" y="263"/>
                  </a:cubicBezTo>
                  <a:cubicBezTo>
                    <a:pt x="24" y="273"/>
                    <a:pt x="44" y="277"/>
                    <a:pt x="79" y="277"/>
                  </a:cubicBezTo>
                  <a:cubicBezTo>
                    <a:pt x="223" y="277"/>
                    <a:pt x="628" y="209"/>
                    <a:pt x="1145" y="209"/>
                  </a:cubicBezTo>
                  <a:cubicBezTo>
                    <a:pt x="1286" y="209"/>
                    <a:pt x="1436" y="214"/>
                    <a:pt x="1591" y="227"/>
                  </a:cubicBezTo>
                  <a:cubicBezTo>
                    <a:pt x="2367" y="283"/>
                    <a:pt x="2980" y="512"/>
                    <a:pt x="3111" y="512"/>
                  </a:cubicBezTo>
                  <a:cubicBezTo>
                    <a:pt x="3125" y="512"/>
                    <a:pt x="3134" y="509"/>
                    <a:pt x="3136" y="503"/>
                  </a:cubicBezTo>
                  <a:cubicBezTo>
                    <a:pt x="3167" y="458"/>
                    <a:pt x="2515" y="79"/>
                    <a:pt x="1607" y="13"/>
                  </a:cubicBezTo>
                  <a:cubicBezTo>
                    <a:pt x="1501" y="4"/>
                    <a:pt x="1397" y="0"/>
                    <a:pt x="129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2"/>
            <p:cNvSpPr/>
            <p:nvPr/>
          </p:nvSpPr>
          <p:spPr>
            <a:xfrm>
              <a:off x="1343717" y="2828047"/>
              <a:ext cx="77908" cy="43666"/>
            </a:xfrm>
            <a:custGeom>
              <a:rect b="b" l="l" r="r" t="t"/>
              <a:pathLst>
                <a:path extrusionOk="0" h="2975" w="5308">
                  <a:moveTo>
                    <a:pt x="12" y="100"/>
                  </a:moveTo>
                  <a:lnTo>
                    <a:pt x="12" y="100"/>
                  </a:lnTo>
                  <a:cubicBezTo>
                    <a:pt x="22" y="107"/>
                    <a:pt x="151" y="115"/>
                    <a:pt x="378" y="122"/>
                  </a:cubicBezTo>
                  <a:cubicBezTo>
                    <a:pt x="638" y="129"/>
                    <a:pt x="959" y="138"/>
                    <a:pt x="1345" y="148"/>
                  </a:cubicBezTo>
                  <a:cubicBezTo>
                    <a:pt x="2152" y="167"/>
                    <a:pt x="3265" y="190"/>
                    <a:pt x="4570" y="197"/>
                  </a:cubicBezTo>
                  <a:lnTo>
                    <a:pt x="4570" y="197"/>
                  </a:lnTo>
                  <a:cubicBezTo>
                    <a:pt x="4718" y="995"/>
                    <a:pt x="4879" y="1856"/>
                    <a:pt x="5048" y="2758"/>
                  </a:cubicBezTo>
                  <a:lnTo>
                    <a:pt x="5048" y="2758"/>
                  </a:lnTo>
                  <a:cubicBezTo>
                    <a:pt x="3314" y="2767"/>
                    <a:pt x="1722" y="2776"/>
                    <a:pt x="451" y="2781"/>
                  </a:cubicBezTo>
                  <a:lnTo>
                    <a:pt x="451" y="2781"/>
                  </a:lnTo>
                  <a:cubicBezTo>
                    <a:pt x="336" y="1986"/>
                    <a:pt x="231" y="1336"/>
                    <a:pt x="152" y="869"/>
                  </a:cubicBezTo>
                  <a:cubicBezTo>
                    <a:pt x="74" y="390"/>
                    <a:pt x="26" y="111"/>
                    <a:pt x="12" y="100"/>
                  </a:cubicBezTo>
                  <a:close/>
                  <a:moveTo>
                    <a:pt x="4653" y="0"/>
                  </a:moveTo>
                  <a:cubicBezTo>
                    <a:pt x="3267" y="7"/>
                    <a:pt x="2090" y="31"/>
                    <a:pt x="1276" y="50"/>
                  </a:cubicBezTo>
                  <a:cubicBezTo>
                    <a:pt x="900" y="62"/>
                    <a:pt x="585" y="69"/>
                    <a:pt x="331" y="76"/>
                  </a:cubicBezTo>
                  <a:cubicBezTo>
                    <a:pt x="116" y="86"/>
                    <a:pt x="4" y="93"/>
                    <a:pt x="12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" y="100"/>
                    <a:pt x="25" y="356"/>
                    <a:pt x="71" y="824"/>
                  </a:cubicBezTo>
                  <a:cubicBezTo>
                    <a:pt x="119" y="1303"/>
                    <a:pt x="193" y="2008"/>
                    <a:pt x="297" y="2877"/>
                  </a:cubicBezTo>
                  <a:lnTo>
                    <a:pt x="307" y="2951"/>
                  </a:lnTo>
                  <a:lnTo>
                    <a:pt x="381" y="2951"/>
                  </a:lnTo>
                  <a:cubicBezTo>
                    <a:pt x="1678" y="2958"/>
                    <a:pt x="3321" y="2965"/>
                    <a:pt x="5112" y="2974"/>
                  </a:cubicBezTo>
                  <a:lnTo>
                    <a:pt x="5307" y="2974"/>
                  </a:lnTo>
                  <a:lnTo>
                    <a:pt x="5284" y="2846"/>
                  </a:lnTo>
                  <a:cubicBezTo>
                    <a:pt x="5095" y="1869"/>
                    <a:pt x="4915" y="936"/>
                    <a:pt x="4750" y="81"/>
                  </a:cubicBezTo>
                  <a:lnTo>
                    <a:pt x="4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2"/>
            <p:cNvSpPr/>
            <p:nvPr/>
          </p:nvSpPr>
          <p:spPr>
            <a:xfrm>
              <a:off x="1345448" y="2841361"/>
              <a:ext cx="70834" cy="39130"/>
            </a:xfrm>
            <a:custGeom>
              <a:rect b="b" l="l" r="r" t="t"/>
              <a:pathLst>
                <a:path extrusionOk="0" h="2666" w="4826">
                  <a:moveTo>
                    <a:pt x="1" y="0"/>
                  </a:moveTo>
                  <a:lnTo>
                    <a:pt x="1" y="3"/>
                  </a:lnTo>
                  <a:lnTo>
                    <a:pt x="1" y="3"/>
                  </a:lnTo>
                  <a:cubicBezTo>
                    <a:pt x="1" y="2"/>
                    <a:pt x="1" y="1"/>
                    <a:pt x="1" y="0"/>
                  </a:cubicBezTo>
                  <a:close/>
                  <a:moveTo>
                    <a:pt x="1" y="3"/>
                  </a:moveTo>
                  <a:cubicBezTo>
                    <a:pt x="15" y="125"/>
                    <a:pt x="151" y="2665"/>
                    <a:pt x="151" y="2665"/>
                  </a:cubicBezTo>
                  <a:lnTo>
                    <a:pt x="4825" y="2665"/>
                  </a:lnTo>
                  <a:lnTo>
                    <a:pt x="4825" y="2070"/>
                  </a:lnTo>
                  <a:lnTo>
                    <a:pt x="263" y="1960"/>
                  </a:lnTo>
                  <a:lnTo>
                    <a:pt x="1" y="3"/>
                  </a:lnTo>
                  <a:close/>
                </a:path>
              </a:pathLst>
            </a:custGeom>
            <a:solidFill>
              <a:srgbClr val="999999">
                <a:alpha val="19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2"/>
            <p:cNvSpPr/>
            <p:nvPr/>
          </p:nvSpPr>
          <p:spPr>
            <a:xfrm>
              <a:off x="1129881" y="1737934"/>
              <a:ext cx="227648" cy="408842"/>
            </a:xfrm>
            <a:custGeom>
              <a:rect b="b" l="l" r="r" t="t"/>
              <a:pathLst>
                <a:path extrusionOk="0" h="27855" w="15510">
                  <a:moveTo>
                    <a:pt x="7023" y="0"/>
                  </a:moveTo>
                  <a:cubicBezTo>
                    <a:pt x="2475" y="77"/>
                    <a:pt x="0" y="3982"/>
                    <a:pt x="205" y="8527"/>
                  </a:cubicBezTo>
                  <a:lnTo>
                    <a:pt x="672" y="25853"/>
                  </a:lnTo>
                  <a:lnTo>
                    <a:pt x="1651" y="26551"/>
                  </a:lnTo>
                  <a:cubicBezTo>
                    <a:pt x="2877" y="27426"/>
                    <a:pt x="4302" y="27854"/>
                    <a:pt x="5719" y="27854"/>
                  </a:cubicBezTo>
                  <a:cubicBezTo>
                    <a:pt x="7561" y="27854"/>
                    <a:pt x="9390" y="27132"/>
                    <a:pt x="10754" y="25727"/>
                  </a:cubicBezTo>
                  <a:cubicBezTo>
                    <a:pt x="10759" y="24758"/>
                    <a:pt x="10768" y="23077"/>
                    <a:pt x="10773" y="23077"/>
                  </a:cubicBezTo>
                  <a:cubicBezTo>
                    <a:pt x="10773" y="23077"/>
                    <a:pt x="15162" y="22579"/>
                    <a:pt x="15397" y="18219"/>
                  </a:cubicBezTo>
                  <a:cubicBezTo>
                    <a:pt x="15509" y="16114"/>
                    <a:pt x="15390" y="11759"/>
                    <a:pt x="15235" y="7818"/>
                  </a:cubicBezTo>
                  <a:cubicBezTo>
                    <a:pt x="15069" y="3586"/>
                    <a:pt x="11678" y="191"/>
                    <a:pt x="7444" y="17"/>
                  </a:cubicBezTo>
                  <a:lnTo>
                    <a:pt x="7023" y="0"/>
                  </a:ln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2"/>
            <p:cNvSpPr/>
            <p:nvPr/>
          </p:nvSpPr>
          <p:spPr>
            <a:xfrm>
              <a:off x="1205690" y="2048565"/>
              <a:ext cx="82326" cy="45970"/>
            </a:xfrm>
            <a:custGeom>
              <a:rect b="b" l="l" r="r" t="t"/>
              <a:pathLst>
                <a:path extrusionOk="0" h="3132" w="560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54" y="3132"/>
                    <a:pt x="5200" y="3132"/>
                  </a:cubicBezTo>
                  <a:cubicBezTo>
                    <a:pt x="5330" y="3132"/>
                    <a:pt x="5463" y="3129"/>
                    <a:pt x="5599" y="3122"/>
                  </a:cubicBezTo>
                  <a:lnTo>
                    <a:pt x="5608" y="1915"/>
                  </a:lnTo>
                  <a:lnTo>
                    <a:pt x="5608" y="1915"/>
                  </a:lnTo>
                  <a:cubicBezTo>
                    <a:pt x="5608" y="1915"/>
                    <a:pt x="5602" y="1915"/>
                    <a:pt x="5591" y="1915"/>
                  </a:cubicBezTo>
                  <a:cubicBezTo>
                    <a:pt x="5353" y="1915"/>
                    <a:pt x="2721" y="1871"/>
                    <a:pt x="0" y="0"/>
                  </a:cubicBezTo>
                  <a:close/>
                </a:path>
              </a:pathLst>
            </a:custGeom>
            <a:solidFill>
              <a:srgbClr val="FF9A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2"/>
            <p:cNvSpPr/>
            <p:nvPr/>
          </p:nvSpPr>
          <p:spPr>
            <a:xfrm>
              <a:off x="1319910" y="1904655"/>
              <a:ext cx="18362" cy="17496"/>
            </a:xfrm>
            <a:custGeom>
              <a:rect b="b" l="l" r="r" t="t"/>
              <a:pathLst>
                <a:path extrusionOk="0" h="1192" w="1251">
                  <a:moveTo>
                    <a:pt x="638" y="1"/>
                  </a:moveTo>
                  <a:cubicBezTo>
                    <a:pt x="635" y="1"/>
                    <a:pt x="632" y="1"/>
                    <a:pt x="629" y="1"/>
                  </a:cubicBezTo>
                  <a:cubicBezTo>
                    <a:pt x="286" y="5"/>
                    <a:pt x="5" y="275"/>
                    <a:pt x="2" y="603"/>
                  </a:cubicBezTo>
                  <a:cubicBezTo>
                    <a:pt x="0" y="931"/>
                    <a:pt x="274" y="1191"/>
                    <a:pt x="612" y="1191"/>
                  </a:cubicBezTo>
                  <a:cubicBezTo>
                    <a:pt x="615" y="1191"/>
                    <a:pt x="619" y="1191"/>
                    <a:pt x="622" y="1191"/>
                  </a:cubicBezTo>
                  <a:cubicBezTo>
                    <a:pt x="964" y="1189"/>
                    <a:pt x="1245" y="917"/>
                    <a:pt x="1248" y="589"/>
                  </a:cubicBezTo>
                  <a:cubicBezTo>
                    <a:pt x="1250" y="263"/>
                    <a:pt x="977" y="1"/>
                    <a:pt x="6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2"/>
            <p:cNvSpPr/>
            <p:nvPr/>
          </p:nvSpPr>
          <p:spPr>
            <a:xfrm>
              <a:off x="1304278" y="1872274"/>
              <a:ext cx="34257" cy="14648"/>
            </a:xfrm>
            <a:custGeom>
              <a:rect b="b" l="l" r="r" t="t"/>
              <a:pathLst>
                <a:path extrusionOk="0" h="998" w="2334">
                  <a:moveTo>
                    <a:pt x="2102" y="0"/>
                  </a:moveTo>
                  <a:cubicBezTo>
                    <a:pt x="2083" y="0"/>
                    <a:pt x="2062" y="1"/>
                    <a:pt x="2039" y="2"/>
                  </a:cubicBezTo>
                  <a:cubicBezTo>
                    <a:pt x="1829" y="11"/>
                    <a:pt x="1482" y="78"/>
                    <a:pt x="1096" y="237"/>
                  </a:cubicBezTo>
                  <a:cubicBezTo>
                    <a:pt x="710" y="397"/>
                    <a:pt x="401" y="599"/>
                    <a:pt x="229" y="749"/>
                  </a:cubicBezTo>
                  <a:cubicBezTo>
                    <a:pt x="53" y="899"/>
                    <a:pt x="1" y="995"/>
                    <a:pt x="39" y="997"/>
                  </a:cubicBezTo>
                  <a:cubicBezTo>
                    <a:pt x="40" y="997"/>
                    <a:pt x="40" y="997"/>
                    <a:pt x="41" y="997"/>
                  </a:cubicBezTo>
                  <a:cubicBezTo>
                    <a:pt x="128" y="997"/>
                    <a:pt x="529" y="661"/>
                    <a:pt x="1144" y="411"/>
                  </a:cubicBezTo>
                  <a:cubicBezTo>
                    <a:pt x="1760" y="154"/>
                    <a:pt x="2246" y="126"/>
                    <a:pt x="2306" y="61"/>
                  </a:cubicBezTo>
                  <a:lnTo>
                    <a:pt x="2308" y="61"/>
                  </a:lnTo>
                  <a:cubicBezTo>
                    <a:pt x="2334" y="34"/>
                    <a:pt x="2268" y="0"/>
                    <a:pt x="2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2"/>
            <p:cNvSpPr/>
            <p:nvPr/>
          </p:nvSpPr>
          <p:spPr>
            <a:xfrm>
              <a:off x="1228543" y="1904655"/>
              <a:ext cx="18332" cy="17496"/>
            </a:xfrm>
            <a:custGeom>
              <a:rect b="b" l="l" r="r" t="t"/>
              <a:pathLst>
                <a:path extrusionOk="0" h="1192" w="1249">
                  <a:moveTo>
                    <a:pt x="636" y="1"/>
                  </a:moveTo>
                  <a:cubicBezTo>
                    <a:pt x="633" y="1"/>
                    <a:pt x="630" y="1"/>
                    <a:pt x="627" y="1"/>
                  </a:cubicBezTo>
                  <a:cubicBezTo>
                    <a:pt x="284" y="5"/>
                    <a:pt x="3" y="275"/>
                    <a:pt x="1" y="606"/>
                  </a:cubicBezTo>
                  <a:cubicBezTo>
                    <a:pt x="1" y="931"/>
                    <a:pt x="272" y="1191"/>
                    <a:pt x="611" y="1191"/>
                  </a:cubicBezTo>
                  <a:cubicBezTo>
                    <a:pt x="614" y="1191"/>
                    <a:pt x="617" y="1191"/>
                    <a:pt x="620" y="1191"/>
                  </a:cubicBezTo>
                  <a:cubicBezTo>
                    <a:pt x="965" y="1189"/>
                    <a:pt x="1244" y="917"/>
                    <a:pt x="1246" y="589"/>
                  </a:cubicBezTo>
                  <a:cubicBezTo>
                    <a:pt x="1248" y="263"/>
                    <a:pt x="977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2"/>
            <p:cNvSpPr/>
            <p:nvPr/>
          </p:nvSpPr>
          <p:spPr>
            <a:xfrm>
              <a:off x="1208097" y="1876443"/>
              <a:ext cx="35490" cy="11845"/>
            </a:xfrm>
            <a:custGeom>
              <a:rect b="b" l="l" r="r" t="t"/>
              <a:pathLst>
                <a:path extrusionOk="0" h="807" w="2418">
                  <a:moveTo>
                    <a:pt x="440" y="0"/>
                  </a:moveTo>
                  <a:cubicBezTo>
                    <a:pt x="402" y="0"/>
                    <a:pt x="367" y="1"/>
                    <a:pt x="334" y="3"/>
                  </a:cubicBezTo>
                  <a:cubicBezTo>
                    <a:pt x="101" y="13"/>
                    <a:pt x="1" y="61"/>
                    <a:pt x="29" y="87"/>
                  </a:cubicBezTo>
                  <a:cubicBezTo>
                    <a:pt x="84" y="149"/>
                    <a:pt x="615" y="127"/>
                    <a:pt x="1255" y="325"/>
                  </a:cubicBezTo>
                  <a:cubicBezTo>
                    <a:pt x="1881" y="516"/>
                    <a:pt x="2268" y="806"/>
                    <a:pt x="2368" y="806"/>
                  </a:cubicBezTo>
                  <a:cubicBezTo>
                    <a:pt x="2370" y="806"/>
                    <a:pt x="2373" y="806"/>
                    <a:pt x="2375" y="806"/>
                  </a:cubicBezTo>
                  <a:cubicBezTo>
                    <a:pt x="2418" y="799"/>
                    <a:pt x="2375" y="711"/>
                    <a:pt x="2208" y="575"/>
                  </a:cubicBezTo>
                  <a:cubicBezTo>
                    <a:pt x="2041" y="442"/>
                    <a:pt x="1734" y="268"/>
                    <a:pt x="1334" y="146"/>
                  </a:cubicBezTo>
                  <a:cubicBezTo>
                    <a:pt x="992" y="40"/>
                    <a:pt x="670" y="0"/>
                    <a:pt x="4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2"/>
            <p:cNvSpPr/>
            <p:nvPr/>
          </p:nvSpPr>
          <p:spPr>
            <a:xfrm>
              <a:off x="1272120" y="1873610"/>
              <a:ext cx="28430" cy="82854"/>
            </a:xfrm>
            <a:custGeom>
              <a:rect b="b" l="l" r="r" t="t"/>
              <a:pathLst>
                <a:path extrusionOk="0" h="5645" w="1937">
                  <a:moveTo>
                    <a:pt x="79" y="1"/>
                  </a:moveTo>
                  <a:cubicBezTo>
                    <a:pt x="78" y="1"/>
                    <a:pt x="78" y="1"/>
                    <a:pt x="77" y="1"/>
                  </a:cubicBezTo>
                  <a:cubicBezTo>
                    <a:pt x="1" y="25"/>
                    <a:pt x="446" y="1573"/>
                    <a:pt x="1073" y="3456"/>
                  </a:cubicBezTo>
                  <a:cubicBezTo>
                    <a:pt x="1230" y="3918"/>
                    <a:pt x="1382" y="4359"/>
                    <a:pt x="1525" y="4780"/>
                  </a:cubicBezTo>
                  <a:cubicBezTo>
                    <a:pt x="1599" y="4983"/>
                    <a:pt x="1663" y="5171"/>
                    <a:pt x="1618" y="5292"/>
                  </a:cubicBezTo>
                  <a:cubicBezTo>
                    <a:pt x="1584" y="5409"/>
                    <a:pt x="1423" y="5435"/>
                    <a:pt x="1249" y="5447"/>
                  </a:cubicBezTo>
                  <a:cubicBezTo>
                    <a:pt x="570" y="5504"/>
                    <a:pt x="151" y="5559"/>
                    <a:pt x="153" y="5597"/>
                  </a:cubicBezTo>
                  <a:cubicBezTo>
                    <a:pt x="153" y="5629"/>
                    <a:pt x="447" y="5644"/>
                    <a:pt x="940" y="5644"/>
                  </a:cubicBezTo>
                  <a:cubicBezTo>
                    <a:pt x="1038" y="5644"/>
                    <a:pt x="1143" y="5643"/>
                    <a:pt x="1256" y="5642"/>
                  </a:cubicBezTo>
                  <a:cubicBezTo>
                    <a:pt x="1342" y="5640"/>
                    <a:pt x="1437" y="5642"/>
                    <a:pt x="1549" y="5614"/>
                  </a:cubicBezTo>
                  <a:cubicBezTo>
                    <a:pt x="1658" y="5587"/>
                    <a:pt x="1789" y="5499"/>
                    <a:pt x="1839" y="5376"/>
                  </a:cubicBezTo>
                  <a:cubicBezTo>
                    <a:pt x="1937" y="5121"/>
                    <a:pt x="1837" y="4897"/>
                    <a:pt x="1780" y="4699"/>
                  </a:cubicBezTo>
                  <a:cubicBezTo>
                    <a:pt x="1642" y="4275"/>
                    <a:pt x="1499" y="3833"/>
                    <a:pt x="1349" y="3368"/>
                  </a:cubicBezTo>
                  <a:cubicBezTo>
                    <a:pt x="727" y="1499"/>
                    <a:pt x="162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2"/>
            <p:cNvSpPr/>
            <p:nvPr/>
          </p:nvSpPr>
          <p:spPr>
            <a:xfrm>
              <a:off x="1201287" y="1836707"/>
              <a:ext cx="46043" cy="12344"/>
            </a:xfrm>
            <a:custGeom>
              <a:rect b="b" l="l" r="r" t="t"/>
              <a:pathLst>
                <a:path extrusionOk="0" h="841" w="3137">
                  <a:moveTo>
                    <a:pt x="1411" y="1"/>
                  </a:moveTo>
                  <a:cubicBezTo>
                    <a:pt x="1017" y="1"/>
                    <a:pt x="665" y="83"/>
                    <a:pt x="424" y="191"/>
                  </a:cubicBezTo>
                  <a:cubicBezTo>
                    <a:pt x="138" y="320"/>
                    <a:pt x="0" y="467"/>
                    <a:pt x="31" y="553"/>
                  </a:cubicBezTo>
                  <a:cubicBezTo>
                    <a:pt x="72" y="656"/>
                    <a:pt x="310" y="663"/>
                    <a:pt x="654" y="663"/>
                  </a:cubicBezTo>
                  <a:cubicBezTo>
                    <a:pt x="713" y="663"/>
                    <a:pt x="776" y="663"/>
                    <a:pt x="840" y="663"/>
                  </a:cubicBezTo>
                  <a:cubicBezTo>
                    <a:pt x="1056" y="663"/>
                    <a:pt x="1301" y="665"/>
                    <a:pt x="1560" y="686"/>
                  </a:cubicBezTo>
                  <a:cubicBezTo>
                    <a:pt x="2131" y="723"/>
                    <a:pt x="2625" y="841"/>
                    <a:pt x="2892" y="841"/>
                  </a:cubicBezTo>
                  <a:cubicBezTo>
                    <a:pt x="2995" y="841"/>
                    <a:pt x="3064" y="823"/>
                    <a:pt x="3091" y="777"/>
                  </a:cubicBezTo>
                  <a:cubicBezTo>
                    <a:pt x="3136" y="696"/>
                    <a:pt x="3017" y="529"/>
                    <a:pt x="2755" y="363"/>
                  </a:cubicBezTo>
                  <a:cubicBezTo>
                    <a:pt x="2496" y="196"/>
                    <a:pt x="2084" y="44"/>
                    <a:pt x="1610" y="8"/>
                  </a:cubicBezTo>
                  <a:cubicBezTo>
                    <a:pt x="1543" y="3"/>
                    <a:pt x="1476" y="1"/>
                    <a:pt x="1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2"/>
            <p:cNvSpPr/>
            <p:nvPr/>
          </p:nvSpPr>
          <p:spPr>
            <a:xfrm>
              <a:off x="1300227" y="1840788"/>
              <a:ext cx="41082" cy="11625"/>
            </a:xfrm>
            <a:custGeom>
              <a:rect b="b" l="l" r="r" t="t"/>
              <a:pathLst>
                <a:path extrusionOk="0" h="792" w="2799">
                  <a:moveTo>
                    <a:pt x="1310" y="0"/>
                  </a:moveTo>
                  <a:cubicBezTo>
                    <a:pt x="909" y="0"/>
                    <a:pt x="559" y="100"/>
                    <a:pt x="339" y="225"/>
                  </a:cubicBezTo>
                  <a:cubicBezTo>
                    <a:pt x="91" y="363"/>
                    <a:pt x="0" y="513"/>
                    <a:pt x="53" y="592"/>
                  </a:cubicBezTo>
                  <a:cubicBezTo>
                    <a:pt x="111" y="666"/>
                    <a:pt x="260" y="682"/>
                    <a:pt x="468" y="682"/>
                  </a:cubicBezTo>
                  <a:cubicBezTo>
                    <a:pt x="626" y="682"/>
                    <a:pt x="817" y="673"/>
                    <a:pt x="1028" y="673"/>
                  </a:cubicBezTo>
                  <a:cubicBezTo>
                    <a:pt x="1144" y="673"/>
                    <a:pt x="1267" y="676"/>
                    <a:pt x="1393" y="685"/>
                  </a:cubicBezTo>
                  <a:cubicBezTo>
                    <a:pt x="1855" y="701"/>
                    <a:pt x="2261" y="792"/>
                    <a:pt x="2511" y="792"/>
                  </a:cubicBezTo>
                  <a:cubicBezTo>
                    <a:pt x="2615" y="792"/>
                    <a:pt x="2692" y="776"/>
                    <a:pt x="2734" y="732"/>
                  </a:cubicBezTo>
                  <a:cubicBezTo>
                    <a:pt x="2798" y="661"/>
                    <a:pt x="2725" y="501"/>
                    <a:pt x="2498" y="339"/>
                  </a:cubicBezTo>
                  <a:cubicBezTo>
                    <a:pt x="2272" y="177"/>
                    <a:pt x="1886" y="27"/>
                    <a:pt x="1436" y="4"/>
                  </a:cubicBezTo>
                  <a:cubicBezTo>
                    <a:pt x="1394" y="1"/>
                    <a:pt x="1351" y="0"/>
                    <a:pt x="1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2"/>
            <p:cNvSpPr/>
            <p:nvPr/>
          </p:nvSpPr>
          <p:spPr>
            <a:xfrm>
              <a:off x="1092028" y="1908060"/>
              <a:ext cx="44121" cy="67076"/>
            </a:xfrm>
            <a:custGeom>
              <a:rect b="b" l="l" r="r" t="t"/>
              <a:pathLst>
                <a:path extrusionOk="0" h="4570" w="3006">
                  <a:moveTo>
                    <a:pt x="1925" y="1"/>
                  </a:moveTo>
                  <a:cubicBezTo>
                    <a:pt x="1076" y="1"/>
                    <a:pt x="35" y="369"/>
                    <a:pt x="20" y="2155"/>
                  </a:cubicBezTo>
                  <a:cubicBezTo>
                    <a:pt x="0" y="4204"/>
                    <a:pt x="1409" y="4570"/>
                    <a:pt x="2296" y="4570"/>
                  </a:cubicBezTo>
                  <a:cubicBezTo>
                    <a:pt x="2701" y="4570"/>
                    <a:pt x="2997" y="4494"/>
                    <a:pt x="2999" y="4467"/>
                  </a:cubicBezTo>
                  <a:cubicBezTo>
                    <a:pt x="3006" y="4381"/>
                    <a:pt x="3006" y="181"/>
                    <a:pt x="3006" y="181"/>
                  </a:cubicBezTo>
                  <a:cubicBezTo>
                    <a:pt x="2977" y="166"/>
                    <a:pt x="2494" y="1"/>
                    <a:pt x="1925" y="1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2"/>
            <p:cNvSpPr/>
            <p:nvPr/>
          </p:nvSpPr>
          <p:spPr>
            <a:xfrm>
              <a:off x="1103315" y="1922137"/>
              <a:ext cx="19653" cy="38338"/>
            </a:xfrm>
            <a:custGeom>
              <a:rect b="b" l="l" r="r" t="t"/>
              <a:pathLst>
                <a:path extrusionOk="0" h="2612" w="1339">
                  <a:moveTo>
                    <a:pt x="783" y="1"/>
                  </a:moveTo>
                  <a:cubicBezTo>
                    <a:pt x="770" y="1"/>
                    <a:pt x="757" y="2"/>
                    <a:pt x="744" y="3"/>
                  </a:cubicBezTo>
                  <a:cubicBezTo>
                    <a:pt x="513" y="17"/>
                    <a:pt x="303" y="227"/>
                    <a:pt x="196" y="462"/>
                  </a:cubicBezTo>
                  <a:cubicBezTo>
                    <a:pt x="75" y="696"/>
                    <a:pt x="1" y="986"/>
                    <a:pt x="8" y="1291"/>
                  </a:cubicBezTo>
                  <a:cubicBezTo>
                    <a:pt x="20" y="1893"/>
                    <a:pt x="325" y="2460"/>
                    <a:pt x="753" y="2589"/>
                  </a:cubicBezTo>
                  <a:cubicBezTo>
                    <a:pt x="811" y="2604"/>
                    <a:pt x="866" y="2611"/>
                    <a:pt x="918" y="2611"/>
                  </a:cubicBezTo>
                  <a:cubicBezTo>
                    <a:pt x="1053" y="2611"/>
                    <a:pt x="1164" y="2565"/>
                    <a:pt x="1229" y="2515"/>
                  </a:cubicBezTo>
                  <a:cubicBezTo>
                    <a:pt x="1322" y="2441"/>
                    <a:pt x="1339" y="2374"/>
                    <a:pt x="1329" y="2370"/>
                  </a:cubicBezTo>
                  <a:cubicBezTo>
                    <a:pt x="1328" y="2369"/>
                    <a:pt x="1327" y="2368"/>
                    <a:pt x="1325" y="2368"/>
                  </a:cubicBezTo>
                  <a:cubicBezTo>
                    <a:pt x="1308" y="2368"/>
                    <a:pt x="1269" y="2409"/>
                    <a:pt x="1189" y="2443"/>
                  </a:cubicBezTo>
                  <a:cubicBezTo>
                    <a:pt x="1140" y="2465"/>
                    <a:pt x="1070" y="2483"/>
                    <a:pt x="990" y="2483"/>
                  </a:cubicBezTo>
                  <a:cubicBezTo>
                    <a:pt x="931" y="2483"/>
                    <a:pt x="867" y="2473"/>
                    <a:pt x="801" y="2448"/>
                  </a:cubicBezTo>
                  <a:cubicBezTo>
                    <a:pt x="486" y="2329"/>
                    <a:pt x="225" y="1827"/>
                    <a:pt x="215" y="1289"/>
                  </a:cubicBezTo>
                  <a:cubicBezTo>
                    <a:pt x="210" y="1017"/>
                    <a:pt x="270" y="758"/>
                    <a:pt x="367" y="546"/>
                  </a:cubicBezTo>
                  <a:cubicBezTo>
                    <a:pt x="460" y="327"/>
                    <a:pt x="603" y="177"/>
                    <a:pt x="763" y="150"/>
                  </a:cubicBezTo>
                  <a:cubicBezTo>
                    <a:pt x="786" y="145"/>
                    <a:pt x="809" y="143"/>
                    <a:pt x="830" y="143"/>
                  </a:cubicBezTo>
                  <a:cubicBezTo>
                    <a:pt x="953" y="143"/>
                    <a:pt x="1037" y="223"/>
                    <a:pt x="1068" y="296"/>
                  </a:cubicBezTo>
                  <a:cubicBezTo>
                    <a:pt x="1108" y="379"/>
                    <a:pt x="1089" y="438"/>
                    <a:pt x="1103" y="443"/>
                  </a:cubicBezTo>
                  <a:cubicBezTo>
                    <a:pt x="1104" y="444"/>
                    <a:pt x="1104" y="444"/>
                    <a:pt x="1105" y="444"/>
                  </a:cubicBezTo>
                  <a:cubicBezTo>
                    <a:pt x="1119" y="444"/>
                    <a:pt x="1166" y="386"/>
                    <a:pt x="1146" y="272"/>
                  </a:cubicBezTo>
                  <a:cubicBezTo>
                    <a:pt x="1134" y="212"/>
                    <a:pt x="1098" y="141"/>
                    <a:pt x="1029" y="84"/>
                  </a:cubicBezTo>
                  <a:cubicBezTo>
                    <a:pt x="967" y="31"/>
                    <a:pt x="878" y="1"/>
                    <a:pt x="783" y="1"/>
                  </a:cubicBezTo>
                  <a:close/>
                </a:path>
              </a:pathLst>
            </a:custGeom>
            <a:solidFill>
              <a:srgbClr val="FF9A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2"/>
            <p:cNvSpPr/>
            <p:nvPr/>
          </p:nvSpPr>
          <p:spPr>
            <a:xfrm>
              <a:off x="1084132" y="1692783"/>
              <a:ext cx="331976" cy="229996"/>
            </a:xfrm>
            <a:custGeom>
              <a:rect b="b" l="l" r="r" t="t"/>
              <a:pathLst>
                <a:path extrusionOk="0" h="15670" w="22618">
                  <a:moveTo>
                    <a:pt x="10914" y="1"/>
                  </a:moveTo>
                  <a:cubicBezTo>
                    <a:pt x="10303" y="1"/>
                    <a:pt x="9724" y="57"/>
                    <a:pt x="9237" y="178"/>
                  </a:cubicBezTo>
                  <a:cubicBezTo>
                    <a:pt x="7713" y="559"/>
                    <a:pt x="6334" y="1776"/>
                    <a:pt x="6106" y="3331"/>
                  </a:cubicBezTo>
                  <a:cubicBezTo>
                    <a:pt x="5618" y="2910"/>
                    <a:pt x="4987" y="2729"/>
                    <a:pt x="4340" y="2729"/>
                  </a:cubicBezTo>
                  <a:cubicBezTo>
                    <a:pt x="3864" y="2729"/>
                    <a:pt x="3380" y="2826"/>
                    <a:pt x="2939" y="2998"/>
                  </a:cubicBezTo>
                  <a:lnTo>
                    <a:pt x="2913" y="2986"/>
                  </a:lnTo>
                  <a:cubicBezTo>
                    <a:pt x="1753" y="3386"/>
                    <a:pt x="1315" y="4119"/>
                    <a:pt x="558" y="5555"/>
                  </a:cubicBezTo>
                  <a:cubicBezTo>
                    <a:pt x="558" y="5555"/>
                    <a:pt x="0" y="6832"/>
                    <a:pt x="24" y="7836"/>
                  </a:cubicBezTo>
                  <a:cubicBezTo>
                    <a:pt x="48" y="8839"/>
                    <a:pt x="653" y="10122"/>
                    <a:pt x="1308" y="10813"/>
                  </a:cubicBezTo>
                  <a:cubicBezTo>
                    <a:pt x="1541" y="11918"/>
                    <a:pt x="1701" y="13961"/>
                    <a:pt x="1977" y="14713"/>
                  </a:cubicBezTo>
                  <a:cubicBezTo>
                    <a:pt x="2078" y="14716"/>
                    <a:pt x="2169" y="14717"/>
                    <a:pt x="2253" y="14717"/>
                  </a:cubicBezTo>
                  <a:cubicBezTo>
                    <a:pt x="2506" y="14717"/>
                    <a:pt x="2684" y="14708"/>
                    <a:pt x="2834" y="14708"/>
                  </a:cubicBezTo>
                  <a:cubicBezTo>
                    <a:pt x="3023" y="14708"/>
                    <a:pt x="3167" y="14722"/>
                    <a:pt x="3360" y="14789"/>
                  </a:cubicBezTo>
                  <a:cubicBezTo>
                    <a:pt x="3813" y="14945"/>
                    <a:pt x="3706" y="15670"/>
                    <a:pt x="4134" y="15670"/>
                  </a:cubicBezTo>
                  <a:cubicBezTo>
                    <a:pt x="4198" y="15670"/>
                    <a:pt x="4273" y="15654"/>
                    <a:pt x="4363" y="15618"/>
                  </a:cubicBezTo>
                  <a:cubicBezTo>
                    <a:pt x="4584" y="15532"/>
                    <a:pt x="4756" y="15351"/>
                    <a:pt x="4851" y="15132"/>
                  </a:cubicBezTo>
                  <a:cubicBezTo>
                    <a:pt x="6008" y="12482"/>
                    <a:pt x="6461" y="9529"/>
                    <a:pt x="6165" y="6653"/>
                  </a:cubicBezTo>
                  <a:cubicBezTo>
                    <a:pt x="6651" y="6148"/>
                    <a:pt x="7232" y="5736"/>
                    <a:pt x="7873" y="5450"/>
                  </a:cubicBezTo>
                  <a:lnTo>
                    <a:pt x="7873" y="5450"/>
                  </a:lnTo>
                  <a:lnTo>
                    <a:pt x="7820" y="5496"/>
                  </a:lnTo>
                  <a:cubicBezTo>
                    <a:pt x="8601" y="5234"/>
                    <a:pt x="9448" y="4977"/>
                    <a:pt x="10258" y="4977"/>
                  </a:cubicBezTo>
                  <a:cubicBezTo>
                    <a:pt x="10718" y="4977"/>
                    <a:pt x="11165" y="5060"/>
                    <a:pt x="11583" y="5272"/>
                  </a:cubicBezTo>
                  <a:cubicBezTo>
                    <a:pt x="12476" y="5727"/>
                    <a:pt x="12992" y="6665"/>
                    <a:pt x="13657" y="7415"/>
                  </a:cubicBezTo>
                  <a:cubicBezTo>
                    <a:pt x="14023" y="7832"/>
                    <a:pt x="14423" y="8213"/>
                    <a:pt x="14854" y="8548"/>
                  </a:cubicBezTo>
                  <a:cubicBezTo>
                    <a:pt x="15926" y="9383"/>
                    <a:pt x="17219" y="9689"/>
                    <a:pt x="18555" y="9689"/>
                  </a:cubicBezTo>
                  <a:cubicBezTo>
                    <a:pt x="19081" y="9689"/>
                    <a:pt x="19613" y="9642"/>
                    <a:pt x="20141" y="9560"/>
                  </a:cubicBezTo>
                  <a:cubicBezTo>
                    <a:pt x="21360" y="9372"/>
                    <a:pt x="22617" y="8798"/>
                    <a:pt x="22617" y="7539"/>
                  </a:cubicBezTo>
                  <a:cubicBezTo>
                    <a:pt x="22617" y="7320"/>
                    <a:pt x="22536" y="7124"/>
                    <a:pt x="22422" y="6958"/>
                  </a:cubicBezTo>
                  <a:cubicBezTo>
                    <a:pt x="22191" y="6615"/>
                    <a:pt x="21822" y="6379"/>
                    <a:pt x="21415" y="6312"/>
                  </a:cubicBezTo>
                  <a:cubicBezTo>
                    <a:pt x="20653" y="6189"/>
                    <a:pt x="20212" y="5641"/>
                    <a:pt x="20212" y="5641"/>
                  </a:cubicBezTo>
                  <a:cubicBezTo>
                    <a:pt x="20507" y="5496"/>
                    <a:pt x="20786" y="5317"/>
                    <a:pt x="21022" y="5086"/>
                  </a:cubicBezTo>
                  <a:cubicBezTo>
                    <a:pt x="21510" y="4612"/>
                    <a:pt x="21796" y="3876"/>
                    <a:pt x="21581" y="3231"/>
                  </a:cubicBezTo>
                  <a:cubicBezTo>
                    <a:pt x="21541" y="3110"/>
                    <a:pt x="21472" y="2981"/>
                    <a:pt x="21350" y="2943"/>
                  </a:cubicBezTo>
                  <a:cubicBezTo>
                    <a:pt x="21324" y="2935"/>
                    <a:pt x="21299" y="2931"/>
                    <a:pt x="21274" y="2931"/>
                  </a:cubicBezTo>
                  <a:cubicBezTo>
                    <a:pt x="21112" y="2931"/>
                    <a:pt x="20968" y="3089"/>
                    <a:pt x="20848" y="3219"/>
                  </a:cubicBezTo>
                  <a:cubicBezTo>
                    <a:pt x="20458" y="3644"/>
                    <a:pt x="20097" y="3858"/>
                    <a:pt x="19576" y="3858"/>
                  </a:cubicBezTo>
                  <a:cubicBezTo>
                    <a:pt x="19496" y="3858"/>
                    <a:pt x="19412" y="3853"/>
                    <a:pt x="19324" y="3843"/>
                  </a:cubicBezTo>
                  <a:cubicBezTo>
                    <a:pt x="18912" y="3798"/>
                    <a:pt x="18514" y="3700"/>
                    <a:pt x="18193" y="3495"/>
                  </a:cubicBezTo>
                  <a:cubicBezTo>
                    <a:pt x="18179" y="3481"/>
                    <a:pt x="18167" y="3467"/>
                    <a:pt x="18155" y="3453"/>
                  </a:cubicBezTo>
                  <a:cubicBezTo>
                    <a:pt x="18002" y="3291"/>
                    <a:pt x="17852" y="3136"/>
                    <a:pt x="17705" y="2988"/>
                  </a:cubicBezTo>
                  <a:cubicBezTo>
                    <a:pt x="17702" y="2986"/>
                    <a:pt x="17702" y="2986"/>
                    <a:pt x="17702" y="2986"/>
                  </a:cubicBezTo>
                  <a:cubicBezTo>
                    <a:pt x="16593" y="1860"/>
                    <a:pt x="15635" y="1076"/>
                    <a:pt x="14647" y="667"/>
                  </a:cubicBezTo>
                  <a:cubicBezTo>
                    <a:pt x="13658" y="255"/>
                    <a:pt x="12215" y="1"/>
                    <a:pt x="109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2"/>
            <p:cNvSpPr/>
            <p:nvPr/>
          </p:nvSpPr>
          <p:spPr>
            <a:xfrm>
              <a:off x="1196077" y="1713700"/>
              <a:ext cx="195416" cy="110301"/>
            </a:xfrm>
            <a:custGeom>
              <a:rect b="b" l="l" r="r" t="t"/>
              <a:pathLst>
                <a:path extrusionOk="0" h="7515" w="13314">
                  <a:moveTo>
                    <a:pt x="2327" y="0"/>
                  </a:moveTo>
                  <a:cubicBezTo>
                    <a:pt x="2304" y="0"/>
                    <a:pt x="2281" y="1"/>
                    <a:pt x="2258" y="1"/>
                  </a:cubicBezTo>
                  <a:cubicBezTo>
                    <a:pt x="2034" y="13"/>
                    <a:pt x="1822" y="58"/>
                    <a:pt x="1629" y="120"/>
                  </a:cubicBezTo>
                  <a:cubicBezTo>
                    <a:pt x="1241" y="251"/>
                    <a:pt x="932" y="466"/>
                    <a:pt x="696" y="685"/>
                  </a:cubicBezTo>
                  <a:cubicBezTo>
                    <a:pt x="460" y="908"/>
                    <a:pt x="305" y="1142"/>
                    <a:pt x="198" y="1344"/>
                  </a:cubicBezTo>
                  <a:cubicBezTo>
                    <a:pt x="103" y="1549"/>
                    <a:pt x="50" y="1718"/>
                    <a:pt x="27" y="1835"/>
                  </a:cubicBezTo>
                  <a:cubicBezTo>
                    <a:pt x="20" y="1887"/>
                    <a:pt x="12" y="1932"/>
                    <a:pt x="5" y="1968"/>
                  </a:cubicBezTo>
                  <a:cubicBezTo>
                    <a:pt x="0" y="1999"/>
                    <a:pt x="0" y="2013"/>
                    <a:pt x="3" y="2013"/>
                  </a:cubicBezTo>
                  <a:cubicBezTo>
                    <a:pt x="3" y="2013"/>
                    <a:pt x="3" y="2013"/>
                    <a:pt x="3" y="2013"/>
                  </a:cubicBezTo>
                  <a:cubicBezTo>
                    <a:pt x="17" y="2013"/>
                    <a:pt x="33" y="1757"/>
                    <a:pt x="234" y="1361"/>
                  </a:cubicBezTo>
                  <a:cubicBezTo>
                    <a:pt x="343" y="1168"/>
                    <a:pt x="501" y="942"/>
                    <a:pt x="734" y="727"/>
                  </a:cubicBezTo>
                  <a:cubicBezTo>
                    <a:pt x="967" y="516"/>
                    <a:pt x="1274" y="311"/>
                    <a:pt x="1653" y="189"/>
                  </a:cubicBezTo>
                  <a:cubicBezTo>
                    <a:pt x="1841" y="130"/>
                    <a:pt x="2046" y="89"/>
                    <a:pt x="2260" y="80"/>
                  </a:cubicBezTo>
                  <a:cubicBezTo>
                    <a:pt x="2273" y="80"/>
                    <a:pt x="2286" y="80"/>
                    <a:pt x="2299" y="80"/>
                  </a:cubicBezTo>
                  <a:cubicBezTo>
                    <a:pt x="2504" y="80"/>
                    <a:pt x="2714" y="98"/>
                    <a:pt x="2925" y="163"/>
                  </a:cubicBezTo>
                  <a:cubicBezTo>
                    <a:pt x="3372" y="294"/>
                    <a:pt x="3803" y="570"/>
                    <a:pt x="4175" y="942"/>
                  </a:cubicBezTo>
                  <a:cubicBezTo>
                    <a:pt x="4549" y="1311"/>
                    <a:pt x="4858" y="1778"/>
                    <a:pt x="5134" y="2282"/>
                  </a:cubicBezTo>
                  <a:cubicBezTo>
                    <a:pt x="5415" y="2787"/>
                    <a:pt x="5668" y="3332"/>
                    <a:pt x="5980" y="3864"/>
                  </a:cubicBezTo>
                  <a:cubicBezTo>
                    <a:pt x="6594" y="4930"/>
                    <a:pt x="7349" y="5864"/>
                    <a:pt x="8216" y="6502"/>
                  </a:cubicBezTo>
                  <a:cubicBezTo>
                    <a:pt x="9070" y="7154"/>
                    <a:pt x="10035" y="7450"/>
                    <a:pt x="10840" y="7504"/>
                  </a:cubicBezTo>
                  <a:cubicBezTo>
                    <a:pt x="10943" y="7512"/>
                    <a:pt x="11043" y="7515"/>
                    <a:pt x="11141" y="7515"/>
                  </a:cubicBezTo>
                  <a:cubicBezTo>
                    <a:pt x="11815" y="7515"/>
                    <a:pt x="12358" y="7354"/>
                    <a:pt x="12714" y="7190"/>
                  </a:cubicBezTo>
                  <a:cubicBezTo>
                    <a:pt x="12819" y="7147"/>
                    <a:pt x="12907" y="7095"/>
                    <a:pt x="12980" y="7052"/>
                  </a:cubicBezTo>
                  <a:cubicBezTo>
                    <a:pt x="13059" y="7011"/>
                    <a:pt x="13119" y="6971"/>
                    <a:pt x="13169" y="6935"/>
                  </a:cubicBezTo>
                  <a:cubicBezTo>
                    <a:pt x="13211" y="6904"/>
                    <a:pt x="13247" y="6878"/>
                    <a:pt x="13278" y="6857"/>
                  </a:cubicBezTo>
                  <a:cubicBezTo>
                    <a:pt x="13302" y="6840"/>
                    <a:pt x="13314" y="6828"/>
                    <a:pt x="13314" y="6828"/>
                  </a:cubicBezTo>
                  <a:cubicBezTo>
                    <a:pt x="13314" y="6828"/>
                    <a:pt x="13313" y="6827"/>
                    <a:pt x="13312" y="6827"/>
                  </a:cubicBezTo>
                  <a:cubicBezTo>
                    <a:pt x="13292" y="6827"/>
                    <a:pt x="13094" y="6982"/>
                    <a:pt x="12697" y="7154"/>
                  </a:cubicBezTo>
                  <a:cubicBezTo>
                    <a:pt x="12352" y="7302"/>
                    <a:pt x="11834" y="7448"/>
                    <a:pt x="11198" y="7448"/>
                  </a:cubicBezTo>
                  <a:cubicBezTo>
                    <a:pt x="11085" y="7448"/>
                    <a:pt x="10968" y="7443"/>
                    <a:pt x="10847" y="7433"/>
                  </a:cubicBezTo>
                  <a:cubicBezTo>
                    <a:pt x="10054" y="7369"/>
                    <a:pt x="9111" y="7073"/>
                    <a:pt x="8270" y="6426"/>
                  </a:cubicBezTo>
                  <a:cubicBezTo>
                    <a:pt x="7423" y="5795"/>
                    <a:pt x="6677" y="4871"/>
                    <a:pt x="6068" y="3814"/>
                  </a:cubicBezTo>
                  <a:cubicBezTo>
                    <a:pt x="5758" y="3287"/>
                    <a:pt x="5506" y="2742"/>
                    <a:pt x="5222" y="2235"/>
                  </a:cubicBezTo>
                  <a:cubicBezTo>
                    <a:pt x="4941" y="1728"/>
                    <a:pt x="4627" y="1251"/>
                    <a:pt x="4241" y="875"/>
                  </a:cubicBezTo>
                  <a:cubicBezTo>
                    <a:pt x="3858" y="496"/>
                    <a:pt x="3413" y="213"/>
                    <a:pt x="2948" y="82"/>
                  </a:cubicBezTo>
                  <a:cubicBezTo>
                    <a:pt x="2741" y="20"/>
                    <a:pt x="2528" y="0"/>
                    <a:pt x="23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2"/>
            <p:cNvSpPr/>
            <p:nvPr/>
          </p:nvSpPr>
          <p:spPr>
            <a:xfrm>
              <a:off x="1329582" y="1785802"/>
              <a:ext cx="68104" cy="10069"/>
            </a:xfrm>
            <a:custGeom>
              <a:rect b="b" l="l" r="r" t="t"/>
              <a:pathLst>
                <a:path extrusionOk="0" h="686" w="4640">
                  <a:moveTo>
                    <a:pt x="4633" y="0"/>
                  </a:moveTo>
                  <a:cubicBezTo>
                    <a:pt x="4600" y="0"/>
                    <a:pt x="4369" y="129"/>
                    <a:pt x="3987" y="271"/>
                  </a:cubicBezTo>
                  <a:cubicBezTo>
                    <a:pt x="3782" y="347"/>
                    <a:pt x="3534" y="421"/>
                    <a:pt x="3256" y="480"/>
                  </a:cubicBezTo>
                  <a:cubicBezTo>
                    <a:pt x="2975" y="535"/>
                    <a:pt x="2663" y="575"/>
                    <a:pt x="2332" y="583"/>
                  </a:cubicBezTo>
                  <a:cubicBezTo>
                    <a:pt x="2306" y="583"/>
                    <a:pt x="2280" y="583"/>
                    <a:pt x="2254" y="583"/>
                  </a:cubicBezTo>
                  <a:cubicBezTo>
                    <a:pt x="1952" y="583"/>
                    <a:pt x="1667" y="558"/>
                    <a:pt x="1406" y="518"/>
                  </a:cubicBezTo>
                  <a:cubicBezTo>
                    <a:pt x="1122" y="468"/>
                    <a:pt x="872" y="409"/>
                    <a:pt x="667" y="340"/>
                  </a:cubicBezTo>
                  <a:cubicBezTo>
                    <a:pt x="278" y="214"/>
                    <a:pt x="42" y="95"/>
                    <a:pt x="9" y="95"/>
                  </a:cubicBezTo>
                  <a:cubicBezTo>
                    <a:pt x="7" y="95"/>
                    <a:pt x="6" y="96"/>
                    <a:pt x="5" y="97"/>
                  </a:cubicBezTo>
                  <a:cubicBezTo>
                    <a:pt x="1" y="104"/>
                    <a:pt x="60" y="137"/>
                    <a:pt x="167" y="197"/>
                  </a:cubicBezTo>
                  <a:cubicBezTo>
                    <a:pt x="275" y="259"/>
                    <a:pt x="436" y="333"/>
                    <a:pt x="644" y="409"/>
                  </a:cubicBezTo>
                  <a:cubicBezTo>
                    <a:pt x="848" y="487"/>
                    <a:pt x="1103" y="556"/>
                    <a:pt x="1389" y="611"/>
                  </a:cubicBezTo>
                  <a:cubicBezTo>
                    <a:pt x="1657" y="656"/>
                    <a:pt x="1953" y="686"/>
                    <a:pt x="2266" y="686"/>
                  </a:cubicBezTo>
                  <a:cubicBezTo>
                    <a:pt x="2288" y="686"/>
                    <a:pt x="2311" y="685"/>
                    <a:pt x="2334" y="685"/>
                  </a:cubicBezTo>
                  <a:cubicBezTo>
                    <a:pt x="2670" y="675"/>
                    <a:pt x="2989" y="633"/>
                    <a:pt x="3275" y="571"/>
                  </a:cubicBezTo>
                  <a:cubicBezTo>
                    <a:pt x="3558" y="506"/>
                    <a:pt x="3811" y="425"/>
                    <a:pt x="4013" y="340"/>
                  </a:cubicBezTo>
                  <a:cubicBezTo>
                    <a:pt x="4215" y="254"/>
                    <a:pt x="4375" y="173"/>
                    <a:pt x="4480" y="109"/>
                  </a:cubicBezTo>
                  <a:cubicBezTo>
                    <a:pt x="4585" y="44"/>
                    <a:pt x="4639" y="6"/>
                    <a:pt x="4637" y="2"/>
                  </a:cubicBezTo>
                  <a:cubicBezTo>
                    <a:pt x="4636" y="1"/>
                    <a:pt x="4635" y="0"/>
                    <a:pt x="463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2"/>
            <p:cNvSpPr/>
            <p:nvPr/>
          </p:nvSpPr>
          <p:spPr>
            <a:xfrm>
              <a:off x="1112577" y="1819166"/>
              <a:ext cx="40730" cy="47159"/>
            </a:xfrm>
            <a:custGeom>
              <a:rect b="b" l="l" r="r" t="t"/>
              <a:pathLst>
                <a:path extrusionOk="0" h="3213" w="2775">
                  <a:moveTo>
                    <a:pt x="2720" y="0"/>
                  </a:moveTo>
                  <a:cubicBezTo>
                    <a:pt x="2692" y="0"/>
                    <a:pt x="2711" y="400"/>
                    <a:pt x="2620" y="1048"/>
                  </a:cubicBezTo>
                  <a:cubicBezTo>
                    <a:pt x="2594" y="1203"/>
                    <a:pt x="2577" y="1398"/>
                    <a:pt x="2518" y="1555"/>
                  </a:cubicBezTo>
                  <a:cubicBezTo>
                    <a:pt x="2487" y="1628"/>
                    <a:pt x="2437" y="1673"/>
                    <a:pt x="2377" y="1673"/>
                  </a:cubicBezTo>
                  <a:cubicBezTo>
                    <a:pt x="2372" y="1673"/>
                    <a:pt x="2368" y="1672"/>
                    <a:pt x="2363" y="1672"/>
                  </a:cubicBezTo>
                  <a:cubicBezTo>
                    <a:pt x="2294" y="1670"/>
                    <a:pt x="2211" y="1612"/>
                    <a:pt x="2134" y="1543"/>
                  </a:cubicBezTo>
                  <a:cubicBezTo>
                    <a:pt x="1810" y="1231"/>
                    <a:pt x="1458" y="896"/>
                    <a:pt x="1087" y="541"/>
                  </a:cubicBezTo>
                  <a:lnTo>
                    <a:pt x="856" y="319"/>
                  </a:lnTo>
                  <a:lnTo>
                    <a:pt x="856" y="319"/>
                  </a:lnTo>
                  <a:lnTo>
                    <a:pt x="929" y="631"/>
                  </a:lnTo>
                  <a:cubicBezTo>
                    <a:pt x="979" y="838"/>
                    <a:pt x="1029" y="1053"/>
                    <a:pt x="1082" y="1274"/>
                  </a:cubicBezTo>
                  <a:cubicBezTo>
                    <a:pt x="1203" y="1766"/>
                    <a:pt x="1318" y="2239"/>
                    <a:pt x="1426" y="2681"/>
                  </a:cubicBezTo>
                  <a:lnTo>
                    <a:pt x="1426" y="2681"/>
                  </a:lnTo>
                  <a:cubicBezTo>
                    <a:pt x="480" y="1750"/>
                    <a:pt x="72" y="902"/>
                    <a:pt x="18" y="902"/>
                  </a:cubicBezTo>
                  <a:cubicBezTo>
                    <a:pt x="17" y="902"/>
                    <a:pt x="16" y="902"/>
                    <a:pt x="15" y="903"/>
                  </a:cubicBezTo>
                  <a:cubicBezTo>
                    <a:pt x="1" y="910"/>
                    <a:pt x="98" y="1160"/>
                    <a:pt x="336" y="1553"/>
                  </a:cubicBezTo>
                  <a:cubicBezTo>
                    <a:pt x="575" y="1946"/>
                    <a:pt x="960" y="2481"/>
                    <a:pt x="1520" y="3013"/>
                  </a:cubicBezTo>
                  <a:lnTo>
                    <a:pt x="1732" y="3213"/>
                  </a:lnTo>
                  <a:lnTo>
                    <a:pt x="1665" y="2927"/>
                  </a:lnTo>
                  <a:cubicBezTo>
                    <a:pt x="1544" y="2403"/>
                    <a:pt x="1410" y="1831"/>
                    <a:pt x="1270" y="1229"/>
                  </a:cubicBezTo>
                  <a:cubicBezTo>
                    <a:pt x="1242" y="1116"/>
                    <a:pt x="1214" y="1003"/>
                    <a:pt x="1188" y="892"/>
                  </a:cubicBezTo>
                  <a:lnTo>
                    <a:pt x="1188" y="892"/>
                  </a:lnTo>
                  <a:cubicBezTo>
                    <a:pt x="1482" y="1164"/>
                    <a:pt x="1762" y="1425"/>
                    <a:pt x="2025" y="1667"/>
                  </a:cubicBezTo>
                  <a:cubicBezTo>
                    <a:pt x="2113" y="1741"/>
                    <a:pt x="2213" y="1822"/>
                    <a:pt x="2356" y="1831"/>
                  </a:cubicBezTo>
                  <a:cubicBezTo>
                    <a:pt x="2361" y="1832"/>
                    <a:pt x="2366" y="1832"/>
                    <a:pt x="2372" y="1832"/>
                  </a:cubicBezTo>
                  <a:cubicBezTo>
                    <a:pt x="2514" y="1832"/>
                    <a:pt x="2624" y="1711"/>
                    <a:pt x="2656" y="1612"/>
                  </a:cubicBezTo>
                  <a:cubicBezTo>
                    <a:pt x="2722" y="1400"/>
                    <a:pt x="2725" y="1229"/>
                    <a:pt x="2746" y="1062"/>
                  </a:cubicBezTo>
                  <a:cubicBezTo>
                    <a:pt x="2775" y="731"/>
                    <a:pt x="2772" y="465"/>
                    <a:pt x="2761" y="281"/>
                  </a:cubicBezTo>
                  <a:cubicBezTo>
                    <a:pt x="2751" y="98"/>
                    <a:pt x="2732" y="0"/>
                    <a:pt x="27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2"/>
            <p:cNvSpPr/>
            <p:nvPr/>
          </p:nvSpPr>
          <p:spPr>
            <a:xfrm>
              <a:off x="1229380" y="1968096"/>
              <a:ext cx="43049" cy="32261"/>
            </a:xfrm>
            <a:custGeom>
              <a:rect b="b" l="l" r="r" t="t"/>
              <a:pathLst>
                <a:path extrusionOk="0" h="2198" w="2933">
                  <a:moveTo>
                    <a:pt x="648" y="1"/>
                  </a:moveTo>
                  <a:lnTo>
                    <a:pt x="648" y="1"/>
                  </a:lnTo>
                  <a:cubicBezTo>
                    <a:pt x="648" y="1"/>
                    <a:pt x="1" y="1294"/>
                    <a:pt x="784" y="1886"/>
                  </a:cubicBezTo>
                  <a:cubicBezTo>
                    <a:pt x="1081" y="2112"/>
                    <a:pt x="1403" y="2198"/>
                    <a:pt x="1697" y="2198"/>
                  </a:cubicBezTo>
                  <a:cubicBezTo>
                    <a:pt x="2174" y="2198"/>
                    <a:pt x="2576" y="1971"/>
                    <a:pt x="2670" y="1751"/>
                  </a:cubicBezTo>
                  <a:cubicBezTo>
                    <a:pt x="2820" y="1398"/>
                    <a:pt x="2932" y="874"/>
                    <a:pt x="2932" y="874"/>
                  </a:cubicBezTo>
                  <a:cubicBezTo>
                    <a:pt x="2882" y="874"/>
                    <a:pt x="649" y="1"/>
                    <a:pt x="648" y="1"/>
                  </a:cubicBezTo>
                  <a:close/>
                </a:path>
              </a:pathLst>
            </a:custGeom>
            <a:solidFill>
              <a:srgbClr val="FF9A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2"/>
            <p:cNvSpPr/>
            <p:nvPr/>
          </p:nvSpPr>
          <p:spPr>
            <a:xfrm>
              <a:off x="1232814" y="1966379"/>
              <a:ext cx="40965" cy="34624"/>
            </a:xfrm>
            <a:custGeom>
              <a:rect b="b" l="l" r="r" t="t"/>
              <a:pathLst>
                <a:path extrusionOk="0" h="2359" w="2791">
                  <a:moveTo>
                    <a:pt x="372" y="1"/>
                  </a:moveTo>
                  <a:lnTo>
                    <a:pt x="333" y="72"/>
                  </a:lnTo>
                  <a:cubicBezTo>
                    <a:pt x="229" y="265"/>
                    <a:pt x="148" y="470"/>
                    <a:pt x="93" y="694"/>
                  </a:cubicBezTo>
                  <a:cubicBezTo>
                    <a:pt x="0" y="1058"/>
                    <a:pt x="14" y="1468"/>
                    <a:pt x="207" y="1773"/>
                  </a:cubicBezTo>
                  <a:cubicBezTo>
                    <a:pt x="403" y="2080"/>
                    <a:pt x="710" y="2223"/>
                    <a:pt x="967" y="2308"/>
                  </a:cubicBezTo>
                  <a:lnTo>
                    <a:pt x="972" y="2311"/>
                  </a:lnTo>
                  <a:cubicBezTo>
                    <a:pt x="1145" y="2344"/>
                    <a:pt x="1305" y="2358"/>
                    <a:pt x="1449" y="2358"/>
                  </a:cubicBezTo>
                  <a:cubicBezTo>
                    <a:pt x="1628" y="2358"/>
                    <a:pt x="1782" y="2336"/>
                    <a:pt x="1900" y="2299"/>
                  </a:cubicBezTo>
                  <a:cubicBezTo>
                    <a:pt x="2122" y="2234"/>
                    <a:pt x="2205" y="2123"/>
                    <a:pt x="2196" y="2118"/>
                  </a:cubicBezTo>
                  <a:cubicBezTo>
                    <a:pt x="2194" y="2116"/>
                    <a:pt x="2192" y="2116"/>
                    <a:pt x="2190" y="2116"/>
                  </a:cubicBezTo>
                  <a:cubicBezTo>
                    <a:pt x="2163" y="2116"/>
                    <a:pt x="2069" y="2185"/>
                    <a:pt x="1881" y="2218"/>
                  </a:cubicBezTo>
                  <a:cubicBezTo>
                    <a:pt x="1806" y="2232"/>
                    <a:pt x="1715" y="2240"/>
                    <a:pt x="1611" y="2240"/>
                  </a:cubicBezTo>
                  <a:cubicBezTo>
                    <a:pt x="1438" y="2240"/>
                    <a:pt x="1231" y="2218"/>
                    <a:pt x="1007" y="2165"/>
                  </a:cubicBezTo>
                  <a:lnTo>
                    <a:pt x="1012" y="2165"/>
                  </a:lnTo>
                  <a:cubicBezTo>
                    <a:pt x="779" y="2075"/>
                    <a:pt x="514" y="1937"/>
                    <a:pt x="360" y="1680"/>
                  </a:cubicBezTo>
                  <a:cubicBezTo>
                    <a:pt x="207" y="1427"/>
                    <a:pt x="193" y="1077"/>
                    <a:pt x="279" y="739"/>
                  </a:cubicBezTo>
                  <a:cubicBezTo>
                    <a:pt x="320" y="561"/>
                    <a:pt x="383" y="387"/>
                    <a:pt x="458" y="232"/>
                  </a:cubicBezTo>
                  <a:lnTo>
                    <a:pt x="458" y="232"/>
                  </a:lnTo>
                  <a:cubicBezTo>
                    <a:pt x="1103" y="477"/>
                    <a:pt x="1671" y="680"/>
                    <a:pt x="2084" y="822"/>
                  </a:cubicBezTo>
                  <a:cubicBezTo>
                    <a:pt x="2465" y="954"/>
                    <a:pt x="2714" y="1028"/>
                    <a:pt x="2770" y="1028"/>
                  </a:cubicBezTo>
                  <a:cubicBezTo>
                    <a:pt x="2777" y="1028"/>
                    <a:pt x="2781" y="1027"/>
                    <a:pt x="2781" y="1025"/>
                  </a:cubicBezTo>
                  <a:cubicBezTo>
                    <a:pt x="2791" y="1003"/>
                    <a:pt x="2543" y="887"/>
                    <a:pt x="2127" y="710"/>
                  </a:cubicBezTo>
                  <a:cubicBezTo>
                    <a:pt x="1710" y="532"/>
                    <a:pt x="1122" y="294"/>
                    <a:pt x="448" y="32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2"/>
            <p:cNvSpPr/>
            <p:nvPr/>
          </p:nvSpPr>
          <p:spPr>
            <a:xfrm>
              <a:off x="1072698" y="2261215"/>
              <a:ext cx="356927" cy="368875"/>
            </a:xfrm>
            <a:custGeom>
              <a:rect b="b" l="l" r="r" t="t"/>
              <a:pathLst>
                <a:path extrusionOk="0" h="25132" w="24318">
                  <a:moveTo>
                    <a:pt x="8083" y="0"/>
                  </a:moveTo>
                  <a:cubicBezTo>
                    <a:pt x="7406" y="0"/>
                    <a:pt x="6809" y="462"/>
                    <a:pt x="6613" y="1136"/>
                  </a:cubicBezTo>
                  <a:lnTo>
                    <a:pt x="294" y="23081"/>
                  </a:lnTo>
                  <a:cubicBezTo>
                    <a:pt x="1" y="24105"/>
                    <a:pt x="737" y="25132"/>
                    <a:pt x="1763" y="25132"/>
                  </a:cubicBezTo>
                  <a:lnTo>
                    <a:pt x="16233" y="25132"/>
                  </a:lnTo>
                  <a:cubicBezTo>
                    <a:pt x="16912" y="25132"/>
                    <a:pt x="17507" y="24670"/>
                    <a:pt x="17703" y="23996"/>
                  </a:cubicBezTo>
                  <a:lnTo>
                    <a:pt x="24022" y="2048"/>
                  </a:lnTo>
                  <a:cubicBezTo>
                    <a:pt x="24318" y="1027"/>
                    <a:pt x="23580" y="0"/>
                    <a:pt x="225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2"/>
            <p:cNvSpPr/>
            <p:nvPr/>
          </p:nvSpPr>
          <p:spPr>
            <a:xfrm>
              <a:off x="1029826" y="2373008"/>
              <a:ext cx="193053" cy="157945"/>
            </a:xfrm>
            <a:custGeom>
              <a:rect b="b" l="l" r="r" t="t"/>
              <a:pathLst>
                <a:path extrusionOk="0" h="10761" w="13153">
                  <a:moveTo>
                    <a:pt x="6158" y="0"/>
                  </a:moveTo>
                  <a:cubicBezTo>
                    <a:pt x="5558" y="0"/>
                    <a:pt x="5084" y="55"/>
                    <a:pt x="4898" y="180"/>
                  </a:cubicBezTo>
                  <a:cubicBezTo>
                    <a:pt x="4293" y="592"/>
                    <a:pt x="1865" y="4186"/>
                    <a:pt x="1865" y="4186"/>
                  </a:cubicBezTo>
                  <a:lnTo>
                    <a:pt x="0" y="6107"/>
                  </a:lnTo>
                  <a:lnTo>
                    <a:pt x="2191" y="10760"/>
                  </a:lnTo>
                  <a:cubicBezTo>
                    <a:pt x="2191" y="10760"/>
                    <a:pt x="3903" y="10584"/>
                    <a:pt x="4851" y="9355"/>
                  </a:cubicBezTo>
                  <a:cubicBezTo>
                    <a:pt x="5510" y="8503"/>
                    <a:pt x="5648" y="7524"/>
                    <a:pt x="5648" y="7524"/>
                  </a:cubicBezTo>
                  <a:lnTo>
                    <a:pt x="7074" y="7008"/>
                  </a:lnTo>
                  <a:lnTo>
                    <a:pt x="7074" y="7008"/>
                  </a:lnTo>
                  <a:cubicBezTo>
                    <a:pt x="6489" y="7252"/>
                    <a:pt x="5543" y="7794"/>
                    <a:pt x="6336" y="8529"/>
                  </a:cubicBezTo>
                  <a:cubicBezTo>
                    <a:pt x="6336" y="8529"/>
                    <a:pt x="8265" y="8160"/>
                    <a:pt x="8682" y="7826"/>
                  </a:cubicBezTo>
                  <a:cubicBezTo>
                    <a:pt x="9101" y="7493"/>
                    <a:pt x="9322" y="6726"/>
                    <a:pt x="9322" y="6726"/>
                  </a:cubicBezTo>
                  <a:cubicBezTo>
                    <a:pt x="9322" y="6726"/>
                    <a:pt x="10251" y="6555"/>
                    <a:pt x="10092" y="5724"/>
                  </a:cubicBezTo>
                  <a:lnTo>
                    <a:pt x="10092" y="5724"/>
                  </a:lnTo>
                  <a:cubicBezTo>
                    <a:pt x="10092" y="5724"/>
                    <a:pt x="10143" y="5734"/>
                    <a:pt x="10219" y="5734"/>
                  </a:cubicBezTo>
                  <a:cubicBezTo>
                    <a:pt x="10444" y="5734"/>
                    <a:pt x="10889" y="5646"/>
                    <a:pt x="10889" y="4952"/>
                  </a:cubicBezTo>
                  <a:cubicBezTo>
                    <a:pt x="10889" y="4392"/>
                    <a:pt x="10583" y="3704"/>
                    <a:pt x="10340" y="3249"/>
                  </a:cubicBezTo>
                  <a:lnTo>
                    <a:pt x="10340" y="3249"/>
                  </a:lnTo>
                  <a:cubicBezTo>
                    <a:pt x="10623" y="3637"/>
                    <a:pt x="11134" y="4153"/>
                    <a:pt x="11970" y="4409"/>
                  </a:cubicBezTo>
                  <a:lnTo>
                    <a:pt x="11970" y="4407"/>
                  </a:lnTo>
                  <a:cubicBezTo>
                    <a:pt x="12024" y="4424"/>
                    <a:pt x="12084" y="4431"/>
                    <a:pt x="12145" y="4431"/>
                  </a:cubicBezTo>
                  <a:cubicBezTo>
                    <a:pt x="12586" y="4431"/>
                    <a:pt x="13153" y="4039"/>
                    <a:pt x="12909" y="3721"/>
                  </a:cubicBezTo>
                  <a:cubicBezTo>
                    <a:pt x="12089" y="2669"/>
                    <a:pt x="11027" y="992"/>
                    <a:pt x="10332" y="661"/>
                  </a:cubicBezTo>
                  <a:cubicBezTo>
                    <a:pt x="9531" y="281"/>
                    <a:pt x="7519" y="0"/>
                    <a:pt x="61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2"/>
            <p:cNvSpPr/>
            <p:nvPr/>
          </p:nvSpPr>
          <p:spPr>
            <a:xfrm>
              <a:off x="1110654" y="2444405"/>
              <a:ext cx="54850" cy="28739"/>
            </a:xfrm>
            <a:custGeom>
              <a:rect b="b" l="l" r="r" t="t"/>
              <a:pathLst>
                <a:path extrusionOk="0" h="1958" w="3737">
                  <a:moveTo>
                    <a:pt x="1182" y="1"/>
                  </a:moveTo>
                  <a:cubicBezTo>
                    <a:pt x="991" y="1"/>
                    <a:pt x="817" y="16"/>
                    <a:pt x="670" y="31"/>
                  </a:cubicBezTo>
                  <a:cubicBezTo>
                    <a:pt x="251" y="81"/>
                    <a:pt x="1" y="141"/>
                    <a:pt x="3" y="160"/>
                  </a:cubicBezTo>
                  <a:lnTo>
                    <a:pt x="1" y="160"/>
                  </a:lnTo>
                  <a:cubicBezTo>
                    <a:pt x="2" y="168"/>
                    <a:pt x="31" y="171"/>
                    <a:pt x="84" y="171"/>
                  </a:cubicBezTo>
                  <a:cubicBezTo>
                    <a:pt x="192" y="171"/>
                    <a:pt x="399" y="157"/>
                    <a:pt x="677" y="143"/>
                  </a:cubicBezTo>
                  <a:cubicBezTo>
                    <a:pt x="770" y="140"/>
                    <a:pt x="872" y="137"/>
                    <a:pt x="981" y="137"/>
                  </a:cubicBezTo>
                  <a:cubicBezTo>
                    <a:pt x="1352" y="137"/>
                    <a:pt x="1803" y="172"/>
                    <a:pt x="2239" y="367"/>
                  </a:cubicBezTo>
                  <a:cubicBezTo>
                    <a:pt x="2806" y="617"/>
                    <a:pt x="3199" y="1038"/>
                    <a:pt x="3413" y="1377"/>
                  </a:cubicBezTo>
                  <a:cubicBezTo>
                    <a:pt x="3624" y="1712"/>
                    <a:pt x="3690" y="1958"/>
                    <a:pt x="3719" y="1958"/>
                  </a:cubicBezTo>
                  <a:cubicBezTo>
                    <a:pt x="3719" y="1958"/>
                    <a:pt x="3720" y="1958"/>
                    <a:pt x="3720" y="1958"/>
                  </a:cubicBezTo>
                  <a:cubicBezTo>
                    <a:pt x="3737" y="1955"/>
                    <a:pt x="3713" y="1691"/>
                    <a:pt x="3513" y="1319"/>
                  </a:cubicBezTo>
                  <a:cubicBezTo>
                    <a:pt x="3318" y="953"/>
                    <a:pt x="2913" y="486"/>
                    <a:pt x="2306" y="222"/>
                  </a:cubicBezTo>
                  <a:cubicBezTo>
                    <a:pt x="1915" y="48"/>
                    <a:pt x="1522" y="1"/>
                    <a:pt x="1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2"/>
            <p:cNvSpPr/>
            <p:nvPr/>
          </p:nvSpPr>
          <p:spPr>
            <a:xfrm>
              <a:off x="1116804" y="2415972"/>
              <a:ext cx="61675" cy="40084"/>
            </a:xfrm>
            <a:custGeom>
              <a:rect b="b" l="l" r="r" t="t"/>
              <a:pathLst>
                <a:path extrusionOk="0" h="2731" w="4202">
                  <a:moveTo>
                    <a:pt x="1442" y="0"/>
                  </a:moveTo>
                  <a:cubicBezTo>
                    <a:pt x="1194" y="0"/>
                    <a:pt x="967" y="31"/>
                    <a:pt x="780" y="80"/>
                  </a:cubicBezTo>
                  <a:cubicBezTo>
                    <a:pt x="520" y="144"/>
                    <a:pt x="322" y="230"/>
                    <a:pt x="194" y="301"/>
                  </a:cubicBezTo>
                  <a:cubicBezTo>
                    <a:pt x="65" y="373"/>
                    <a:pt x="1" y="423"/>
                    <a:pt x="8" y="432"/>
                  </a:cubicBezTo>
                  <a:cubicBezTo>
                    <a:pt x="9" y="434"/>
                    <a:pt x="11" y="435"/>
                    <a:pt x="14" y="435"/>
                  </a:cubicBezTo>
                  <a:cubicBezTo>
                    <a:pt x="60" y="435"/>
                    <a:pt x="336" y="280"/>
                    <a:pt x="803" y="192"/>
                  </a:cubicBezTo>
                  <a:cubicBezTo>
                    <a:pt x="963" y="160"/>
                    <a:pt x="1149" y="140"/>
                    <a:pt x="1350" y="140"/>
                  </a:cubicBezTo>
                  <a:cubicBezTo>
                    <a:pt x="1774" y="140"/>
                    <a:pt x="2266" y="228"/>
                    <a:pt x="2727" y="480"/>
                  </a:cubicBezTo>
                  <a:cubicBezTo>
                    <a:pt x="3404" y="856"/>
                    <a:pt x="3806" y="1473"/>
                    <a:pt x="3977" y="1937"/>
                  </a:cubicBezTo>
                  <a:cubicBezTo>
                    <a:pt x="4153" y="2407"/>
                    <a:pt x="4149" y="2730"/>
                    <a:pt x="4180" y="2730"/>
                  </a:cubicBezTo>
                  <a:cubicBezTo>
                    <a:pt x="4180" y="2730"/>
                    <a:pt x="4180" y="2730"/>
                    <a:pt x="4180" y="2730"/>
                  </a:cubicBezTo>
                  <a:cubicBezTo>
                    <a:pt x="4189" y="2730"/>
                    <a:pt x="4201" y="2649"/>
                    <a:pt x="4197" y="2504"/>
                  </a:cubicBezTo>
                  <a:cubicBezTo>
                    <a:pt x="4192" y="2361"/>
                    <a:pt x="4163" y="2149"/>
                    <a:pt x="4087" y="1901"/>
                  </a:cubicBezTo>
                  <a:cubicBezTo>
                    <a:pt x="3937" y="1409"/>
                    <a:pt x="3530" y="742"/>
                    <a:pt x="2806" y="339"/>
                  </a:cubicBezTo>
                  <a:cubicBezTo>
                    <a:pt x="2349" y="90"/>
                    <a:pt x="1865" y="0"/>
                    <a:pt x="1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2"/>
            <p:cNvSpPr/>
            <p:nvPr/>
          </p:nvSpPr>
          <p:spPr>
            <a:xfrm>
              <a:off x="1113355" y="2390725"/>
              <a:ext cx="68338" cy="34257"/>
            </a:xfrm>
            <a:custGeom>
              <a:rect b="b" l="l" r="r" t="t"/>
              <a:pathLst>
                <a:path extrusionOk="0" h="2334" w="4656">
                  <a:moveTo>
                    <a:pt x="1964" y="1"/>
                  </a:moveTo>
                  <a:cubicBezTo>
                    <a:pt x="1897" y="1"/>
                    <a:pt x="1831" y="2"/>
                    <a:pt x="1767" y="4"/>
                  </a:cubicBezTo>
                  <a:cubicBezTo>
                    <a:pt x="1417" y="19"/>
                    <a:pt x="1107" y="50"/>
                    <a:pt x="848" y="66"/>
                  </a:cubicBezTo>
                  <a:cubicBezTo>
                    <a:pt x="624" y="84"/>
                    <a:pt x="437" y="87"/>
                    <a:pt x="296" y="87"/>
                  </a:cubicBezTo>
                  <a:cubicBezTo>
                    <a:pt x="211" y="87"/>
                    <a:pt x="143" y="86"/>
                    <a:pt x="95" y="86"/>
                  </a:cubicBezTo>
                  <a:cubicBezTo>
                    <a:pt x="37" y="86"/>
                    <a:pt x="6" y="88"/>
                    <a:pt x="5" y="95"/>
                  </a:cubicBezTo>
                  <a:cubicBezTo>
                    <a:pt x="0" y="113"/>
                    <a:pt x="287" y="181"/>
                    <a:pt x="762" y="181"/>
                  </a:cubicBezTo>
                  <a:cubicBezTo>
                    <a:pt x="792" y="181"/>
                    <a:pt x="822" y="181"/>
                    <a:pt x="853" y="181"/>
                  </a:cubicBezTo>
                  <a:cubicBezTo>
                    <a:pt x="1131" y="171"/>
                    <a:pt x="1438" y="162"/>
                    <a:pt x="1769" y="152"/>
                  </a:cubicBezTo>
                  <a:cubicBezTo>
                    <a:pt x="1788" y="152"/>
                    <a:pt x="1808" y="152"/>
                    <a:pt x="1827" y="152"/>
                  </a:cubicBezTo>
                  <a:cubicBezTo>
                    <a:pt x="2154" y="152"/>
                    <a:pt x="2509" y="173"/>
                    <a:pt x="2855" y="285"/>
                  </a:cubicBezTo>
                  <a:cubicBezTo>
                    <a:pt x="3217" y="409"/>
                    <a:pt x="3520" y="626"/>
                    <a:pt x="3743" y="874"/>
                  </a:cubicBezTo>
                  <a:cubicBezTo>
                    <a:pt x="3972" y="1116"/>
                    <a:pt x="4132" y="1376"/>
                    <a:pt x="4255" y="1595"/>
                  </a:cubicBezTo>
                  <a:cubicBezTo>
                    <a:pt x="4497" y="2036"/>
                    <a:pt x="4609" y="2333"/>
                    <a:pt x="4637" y="2333"/>
                  </a:cubicBezTo>
                  <a:cubicBezTo>
                    <a:pt x="4638" y="2333"/>
                    <a:pt x="4638" y="2333"/>
                    <a:pt x="4639" y="2333"/>
                  </a:cubicBezTo>
                  <a:cubicBezTo>
                    <a:pt x="4655" y="2328"/>
                    <a:pt x="4582" y="2014"/>
                    <a:pt x="4360" y="1545"/>
                  </a:cubicBezTo>
                  <a:cubicBezTo>
                    <a:pt x="4246" y="1312"/>
                    <a:pt x="4091" y="1038"/>
                    <a:pt x="3858" y="774"/>
                  </a:cubicBezTo>
                  <a:cubicBezTo>
                    <a:pt x="3629" y="509"/>
                    <a:pt x="3300" y="266"/>
                    <a:pt x="2908" y="133"/>
                  </a:cubicBezTo>
                  <a:cubicBezTo>
                    <a:pt x="2585" y="28"/>
                    <a:pt x="2261" y="1"/>
                    <a:pt x="1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33"/>
          <p:cNvSpPr txBox="1"/>
          <p:nvPr>
            <p:ph type="title"/>
          </p:nvPr>
        </p:nvSpPr>
        <p:spPr>
          <a:xfrm>
            <a:off x="715100" y="1345300"/>
            <a:ext cx="2336400" cy="54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03" name="Google Shape;803;p33"/>
          <p:cNvSpPr txBox="1"/>
          <p:nvPr>
            <p:ph idx="2" type="subTitle"/>
          </p:nvPr>
        </p:nvSpPr>
        <p:spPr>
          <a:xfrm>
            <a:off x="715100" y="1735100"/>
            <a:ext cx="2336400" cy="54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804" name="Google Shape;804;p33"/>
          <p:cNvSpPr txBox="1"/>
          <p:nvPr>
            <p:ph idx="3" type="title"/>
          </p:nvPr>
        </p:nvSpPr>
        <p:spPr>
          <a:xfrm>
            <a:off x="715100" y="535000"/>
            <a:ext cx="7713900" cy="7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805" name="Google Shape;805;p33"/>
          <p:cNvSpPr txBox="1"/>
          <p:nvPr>
            <p:ph idx="4" type="title"/>
          </p:nvPr>
        </p:nvSpPr>
        <p:spPr>
          <a:xfrm>
            <a:off x="3403850" y="1345300"/>
            <a:ext cx="2336400" cy="54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06" name="Google Shape;806;p33"/>
          <p:cNvSpPr txBox="1"/>
          <p:nvPr>
            <p:ph idx="6" type="subTitle"/>
          </p:nvPr>
        </p:nvSpPr>
        <p:spPr>
          <a:xfrm>
            <a:off x="3403850" y="1735100"/>
            <a:ext cx="2336400" cy="54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807" name="Google Shape;807;p33"/>
          <p:cNvSpPr txBox="1"/>
          <p:nvPr>
            <p:ph idx="7" type="title"/>
          </p:nvPr>
        </p:nvSpPr>
        <p:spPr>
          <a:xfrm>
            <a:off x="2162900" y="2879300"/>
            <a:ext cx="2336400" cy="54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808" name="Google Shape;808;p33"/>
          <p:cNvSpPr txBox="1"/>
          <p:nvPr>
            <p:ph idx="8" type="subTitle"/>
          </p:nvPr>
        </p:nvSpPr>
        <p:spPr>
          <a:xfrm>
            <a:off x="2162900" y="3658800"/>
            <a:ext cx="23364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EXTENSION</a:t>
            </a:r>
            <a:endParaRPr sz="1700"/>
          </a:p>
        </p:txBody>
      </p:sp>
      <p:sp>
        <p:nvSpPr>
          <p:cNvPr id="809" name="Google Shape;809;p33"/>
          <p:cNvSpPr txBox="1"/>
          <p:nvPr>
            <p:ph idx="9" type="subTitle"/>
          </p:nvPr>
        </p:nvSpPr>
        <p:spPr>
          <a:xfrm>
            <a:off x="2162900" y="3269100"/>
            <a:ext cx="2336400" cy="54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810" name="Google Shape;810;p33"/>
          <p:cNvSpPr txBox="1"/>
          <p:nvPr>
            <p:ph idx="16" type="title"/>
          </p:nvPr>
        </p:nvSpPr>
        <p:spPr>
          <a:xfrm>
            <a:off x="6092600" y="1345300"/>
            <a:ext cx="2336400" cy="54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11" name="Google Shape;811;p33"/>
          <p:cNvSpPr txBox="1"/>
          <p:nvPr>
            <p:ph idx="17" type="subTitle"/>
          </p:nvPr>
        </p:nvSpPr>
        <p:spPr>
          <a:xfrm>
            <a:off x="6092600" y="2124800"/>
            <a:ext cx="23364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REPLICATION</a:t>
            </a:r>
            <a:endParaRPr sz="1700"/>
          </a:p>
        </p:txBody>
      </p:sp>
      <p:sp>
        <p:nvSpPr>
          <p:cNvPr id="812" name="Google Shape;812;p33"/>
          <p:cNvSpPr txBox="1"/>
          <p:nvPr>
            <p:ph idx="18" type="subTitle"/>
          </p:nvPr>
        </p:nvSpPr>
        <p:spPr>
          <a:xfrm>
            <a:off x="6092600" y="1735100"/>
            <a:ext cx="2336400" cy="54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813" name="Google Shape;813;p33"/>
          <p:cNvSpPr txBox="1"/>
          <p:nvPr>
            <p:ph idx="19" type="title"/>
          </p:nvPr>
        </p:nvSpPr>
        <p:spPr>
          <a:xfrm>
            <a:off x="4797200" y="2879300"/>
            <a:ext cx="2336400" cy="54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814" name="Google Shape;814;p33"/>
          <p:cNvSpPr txBox="1"/>
          <p:nvPr>
            <p:ph idx="21" type="subTitle"/>
          </p:nvPr>
        </p:nvSpPr>
        <p:spPr>
          <a:xfrm>
            <a:off x="4797200" y="3269100"/>
            <a:ext cx="2336400" cy="54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34"/>
          <p:cNvSpPr txBox="1"/>
          <p:nvPr>
            <p:ph type="title"/>
          </p:nvPr>
        </p:nvSpPr>
        <p:spPr>
          <a:xfrm>
            <a:off x="691600" y="344950"/>
            <a:ext cx="4304700" cy="86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820" name="Google Shape;820;p34"/>
          <p:cNvSpPr txBox="1"/>
          <p:nvPr>
            <p:ph idx="1" type="subTitle"/>
          </p:nvPr>
        </p:nvSpPr>
        <p:spPr>
          <a:xfrm>
            <a:off x="1791200" y="1543913"/>
            <a:ext cx="6294600" cy="31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ukta Medium"/>
              <a:ea typeface="Mukta Medium"/>
              <a:cs typeface="Mukta Medium"/>
              <a:sym typeface="Mukta Mediu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kta Medium"/>
              <a:buChar char="●"/>
            </a:pPr>
            <a:r>
              <a:rPr lang="en" sz="1400">
                <a:latin typeface="Mukta Medium"/>
                <a:ea typeface="Mukta Medium"/>
                <a:cs typeface="Mukta Medium"/>
                <a:sym typeface="Mukta Medium"/>
              </a:rPr>
              <a:t>The "description-experience gap" occurs when people value symbolic choices more than experienced ones of the same worth.</a:t>
            </a:r>
            <a:endParaRPr sz="1400">
              <a:latin typeface="Mukta Medium"/>
              <a:ea typeface="Mukta Medium"/>
              <a:cs typeface="Mukta Medium"/>
              <a:sym typeface="Mukta Mediu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kta Medium"/>
              <a:buChar char="●"/>
            </a:pPr>
            <a:r>
              <a:rPr lang="en" sz="1400">
                <a:latin typeface="Mukta Medium"/>
                <a:ea typeface="Mukta Medium"/>
                <a:cs typeface="Mukta Medium"/>
                <a:sym typeface="Mukta Medium"/>
              </a:rPr>
              <a:t>A previous study investigated the effect of experiential value neglect and proposed potential reasons for this phenomenon.</a:t>
            </a:r>
            <a:endParaRPr sz="1400">
              <a:latin typeface="Mukta Medium"/>
              <a:ea typeface="Mukta Medium"/>
              <a:cs typeface="Mukta Medium"/>
              <a:sym typeface="Mukta Mediu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kta Medium"/>
              <a:buChar char="●"/>
            </a:pPr>
            <a:r>
              <a:rPr lang="en" sz="1400">
                <a:latin typeface="Mukta Medium"/>
                <a:ea typeface="Mukta Medium"/>
                <a:cs typeface="Mukta Medium"/>
                <a:sym typeface="Mukta Medium"/>
              </a:rPr>
              <a:t>Our extension study aims to further explore the potential reasons behind experiential value neglect, specifically examining whether higher memory retrieval costs are responsible.</a:t>
            </a:r>
            <a:endParaRPr/>
          </a:p>
        </p:txBody>
      </p:sp>
      <p:grpSp>
        <p:nvGrpSpPr>
          <p:cNvPr id="821" name="Google Shape;821;p34"/>
          <p:cNvGrpSpPr/>
          <p:nvPr/>
        </p:nvGrpSpPr>
        <p:grpSpPr>
          <a:xfrm>
            <a:off x="7687668" y="1416482"/>
            <a:ext cx="1021827" cy="933237"/>
            <a:chOff x="7077268" y="354300"/>
            <a:chExt cx="642053" cy="586351"/>
          </a:xfrm>
        </p:grpSpPr>
        <p:sp>
          <p:nvSpPr>
            <p:cNvPr id="822" name="Google Shape;822;p34"/>
            <p:cNvSpPr/>
            <p:nvPr/>
          </p:nvSpPr>
          <p:spPr>
            <a:xfrm>
              <a:off x="7077268" y="354300"/>
              <a:ext cx="642053" cy="586351"/>
            </a:xfrm>
            <a:custGeom>
              <a:rect b="b" l="l" r="r" t="t"/>
              <a:pathLst>
                <a:path extrusionOk="0" h="39949" w="43744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4"/>
            <p:cNvSpPr/>
            <p:nvPr/>
          </p:nvSpPr>
          <p:spPr>
            <a:xfrm>
              <a:off x="7346246" y="590921"/>
              <a:ext cx="98016" cy="98046"/>
            </a:xfrm>
            <a:custGeom>
              <a:rect b="b" l="l" r="r" t="t"/>
              <a:pathLst>
                <a:path extrusionOk="0" h="6680" w="6678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4" name="Google Shape;824;p34"/>
          <p:cNvGrpSpPr/>
          <p:nvPr/>
        </p:nvGrpSpPr>
        <p:grpSpPr>
          <a:xfrm>
            <a:off x="8085795" y="41000"/>
            <a:ext cx="414927" cy="347100"/>
            <a:chOff x="2737973" y="2879366"/>
            <a:chExt cx="255670" cy="213863"/>
          </a:xfrm>
        </p:grpSpPr>
        <p:sp>
          <p:nvSpPr>
            <p:cNvPr id="825" name="Google Shape;825;p34"/>
            <p:cNvSpPr/>
            <p:nvPr/>
          </p:nvSpPr>
          <p:spPr>
            <a:xfrm>
              <a:off x="2842619" y="2947251"/>
              <a:ext cx="67551" cy="67551"/>
            </a:xfrm>
            <a:custGeom>
              <a:rect b="b" l="l" r="r" t="t"/>
              <a:pathLst>
                <a:path extrusionOk="0" h="5261" w="5261">
                  <a:moveTo>
                    <a:pt x="2630" y="0"/>
                  </a:moveTo>
                  <a:cubicBezTo>
                    <a:pt x="1177" y="0"/>
                    <a:pt x="1" y="1177"/>
                    <a:pt x="1" y="2631"/>
                  </a:cubicBezTo>
                  <a:cubicBezTo>
                    <a:pt x="1" y="4084"/>
                    <a:pt x="1177" y="5260"/>
                    <a:pt x="2630" y="5260"/>
                  </a:cubicBezTo>
                  <a:cubicBezTo>
                    <a:pt x="4085" y="5260"/>
                    <a:pt x="5261" y="4084"/>
                    <a:pt x="5261" y="2631"/>
                  </a:cubicBezTo>
                  <a:cubicBezTo>
                    <a:pt x="5261" y="1177"/>
                    <a:pt x="4085" y="0"/>
                    <a:pt x="2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4"/>
            <p:cNvSpPr/>
            <p:nvPr/>
          </p:nvSpPr>
          <p:spPr>
            <a:xfrm>
              <a:off x="2737973" y="2959051"/>
              <a:ext cx="38957" cy="38931"/>
            </a:xfrm>
            <a:custGeom>
              <a:rect b="b" l="l" r="r" t="t"/>
              <a:pathLst>
                <a:path extrusionOk="0" h="3032" w="3034">
                  <a:moveTo>
                    <a:pt x="1517" y="0"/>
                  </a:moveTo>
                  <a:cubicBezTo>
                    <a:pt x="679" y="0"/>
                    <a:pt x="0" y="679"/>
                    <a:pt x="0" y="1515"/>
                  </a:cubicBezTo>
                  <a:cubicBezTo>
                    <a:pt x="0" y="2353"/>
                    <a:pt x="679" y="3032"/>
                    <a:pt x="1517" y="3032"/>
                  </a:cubicBezTo>
                  <a:cubicBezTo>
                    <a:pt x="2355" y="3032"/>
                    <a:pt x="3034" y="2353"/>
                    <a:pt x="3034" y="1515"/>
                  </a:cubicBezTo>
                  <a:cubicBezTo>
                    <a:pt x="3034" y="679"/>
                    <a:pt x="2355" y="0"/>
                    <a:pt x="1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4"/>
            <p:cNvSpPr/>
            <p:nvPr/>
          </p:nvSpPr>
          <p:spPr>
            <a:xfrm>
              <a:off x="2954712" y="2879366"/>
              <a:ext cx="38931" cy="38969"/>
            </a:xfrm>
            <a:custGeom>
              <a:rect b="b" l="l" r="r" t="t"/>
              <a:pathLst>
                <a:path extrusionOk="0" h="3035" w="3032">
                  <a:moveTo>
                    <a:pt x="1515" y="1"/>
                  </a:moveTo>
                  <a:cubicBezTo>
                    <a:pt x="679" y="1"/>
                    <a:pt x="0" y="680"/>
                    <a:pt x="0" y="1518"/>
                  </a:cubicBezTo>
                  <a:cubicBezTo>
                    <a:pt x="0" y="2356"/>
                    <a:pt x="679" y="3035"/>
                    <a:pt x="1515" y="3035"/>
                  </a:cubicBezTo>
                  <a:cubicBezTo>
                    <a:pt x="2353" y="3035"/>
                    <a:pt x="3032" y="2356"/>
                    <a:pt x="3032" y="1518"/>
                  </a:cubicBezTo>
                  <a:cubicBezTo>
                    <a:pt x="3032" y="680"/>
                    <a:pt x="2353" y="1"/>
                    <a:pt x="1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4"/>
            <p:cNvSpPr/>
            <p:nvPr/>
          </p:nvSpPr>
          <p:spPr>
            <a:xfrm>
              <a:off x="2900437" y="3073738"/>
              <a:ext cx="19491" cy="19491"/>
            </a:xfrm>
            <a:custGeom>
              <a:rect b="b" l="l" r="r" t="t"/>
              <a:pathLst>
                <a:path extrusionOk="0" h="1518" w="1518">
                  <a:moveTo>
                    <a:pt x="758" y="0"/>
                  </a:moveTo>
                  <a:cubicBezTo>
                    <a:pt x="339" y="0"/>
                    <a:pt x="1" y="338"/>
                    <a:pt x="1" y="757"/>
                  </a:cubicBezTo>
                  <a:cubicBezTo>
                    <a:pt x="1" y="1177"/>
                    <a:pt x="339" y="1517"/>
                    <a:pt x="758" y="1517"/>
                  </a:cubicBezTo>
                  <a:cubicBezTo>
                    <a:pt x="1177" y="1517"/>
                    <a:pt x="1518" y="1177"/>
                    <a:pt x="1518" y="757"/>
                  </a:cubicBezTo>
                  <a:cubicBezTo>
                    <a:pt x="1518" y="338"/>
                    <a:pt x="1177" y="0"/>
                    <a:pt x="7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9" name="Google Shape;829;p34"/>
          <p:cNvGrpSpPr/>
          <p:nvPr/>
        </p:nvGrpSpPr>
        <p:grpSpPr>
          <a:xfrm rot="4499985">
            <a:off x="-650270" y="2211440"/>
            <a:ext cx="2000156" cy="1826633"/>
            <a:chOff x="7077268" y="354300"/>
            <a:chExt cx="642053" cy="586351"/>
          </a:xfrm>
        </p:grpSpPr>
        <p:sp>
          <p:nvSpPr>
            <p:cNvPr id="830" name="Google Shape;830;p34"/>
            <p:cNvSpPr/>
            <p:nvPr/>
          </p:nvSpPr>
          <p:spPr>
            <a:xfrm>
              <a:off x="7077268" y="354300"/>
              <a:ext cx="642053" cy="586351"/>
            </a:xfrm>
            <a:custGeom>
              <a:rect b="b" l="l" r="r" t="t"/>
              <a:pathLst>
                <a:path extrusionOk="0" h="39949" w="43744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4"/>
            <p:cNvSpPr/>
            <p:nvPr/>
          </p:nvSpPr>
          <p:spPr>
            <a:xfrm>
              <a:off x="7346246" y="590921"/>
              <a:ext cx="98016" cy="98046"/>
            </a:xfrm>
            <a:custGeom>
              <a:rect b="b" l="l" r="r" t="t"/>
              <a:pathLst>
                <a:path extrusionOk="0" h="6680" w="6678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2" name="Google Shape;832;p34"/>
          <p:cNvGrpSpPr/>
          <p:nvPr/>
        </p:nvGrpSpPr>
        <p:grpSpPr>
          <a:xfrm flipH="1">
            <a:off x="1060473" y="3683643"/>
            <a:ext cx="582888" cy="601496"/>
            <a:chOff x="8884746" y="289993"/>
            <a:chExt cx="297924" cy="307435"/>
          </a:xfrm>
        </p:grpSpPr>
        <p:sp>
          <p:nvSpPr>
            <p:cNvPr id="833" name="Google Shape;833;p34"/>
            <p:cNvSpPr/>
            <p:nvPr/>
          </p:nvSpPr>
          <p:spPr>
            <a:xfrm>
              <a:off x="8884746" y="289993"/>
              <a:ext cx="297924" cy="307435"/>
            </a:xfrm>
            <a:custGeom>
              <a:rect b="b" l="l" r="r" t="t"/>
              <a:pathLst>
                <a:path extrusionOk="0" h="20946" w="20298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4"/>
            <p:cNvSpPr/>
            <p:nvPr/>
          </p:nvSpPr>
          <p:spPr>
            <a:xfrm>
              <a:off x="8992875" y="422659"/>
              <a:ext cx="54688" cy="47893"/>
            </a:xfrm>
            <a:custGeom>
              <a:rect b="b" l="l" r="r" t="t"/>
              <a:pathLst>
                <a:path extrusionOk="0" h="3263" w="3726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5" name="Google Shape;835;p34"/>
          <p:cNvGrpSpPr/>
          <p:nvPr/>
        </p:nvGrpSpPr>
        <p:grpSpPr>
          <a:xfrm rot="-5400000">
            <a:off x="6761120" y="-698782"/>
            <a:ext cx="2000186" cy="1826661"/>
            <a:chOff x="7077268" y="354300"/>
            <a:chExt cx="642053" cy="586351"/>
          </a:xfrm>
        </p:grpSpPr>
        <p:sp>
          <p:nvSpPr>
            <p:cNvPr id="836" name="Google Shape;836;p34"/>
            <p:cNvSpPr/>
            <p:nvPr/>
          </p:nvSpPr>
          <p:spPr>
            <a:xfrm>
              <a:off x="7077268" y="354300"/>
              <a:ext cx="642053" cy="586351"/>
            </a:xfrm>
            <a:custGeom>
              <a:rect b="b" l="l" r="r" t="t"/>
              <a:pathLst>
                <a:path extrusionOk="0" h="39949" w="43744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4"/>
            <p:cNvSpPr/>
            <p:nvPr/>
          </p:nvSpPr>
          <p:spPr>
            <a:xfrm>
              <a:off x="7346246" y="590921"/>
              <a:ext cx="98016" cy="98046"/>
            </a:xfrm>
            <a:custGeom>
              <a:rect b="b" l="l" r="r" t="t"/>
              <a:pathLst>
                <a:path extrusionOk="0" h="6680" w="6678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35"/>
          <p:cNvSpPr txBox="1"/>
          <p:nvPr>
            <p:ph idx="1" type="subTitle"/>
          </p:nvPr>
        </p:nvSpPr>
        <p:spPr>
          <a:xfrm>
            <a:off x="3098125" y="542550"/>
            <a:ext cx="6009900" cy="405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kta Medium"/>
              <a:buChar char="●"/>
            </a:pPr>
            <a:r>
              <a:rPr lang="en" sz="1400">
                <a:latin typeface="Mukta Medium"/>
                <a:ea typeface="Mukta Medium"/>
                <a:cs typeface="Mukta Medium"/>
                <a:sym typeface="Mukta Medium"/>
              </a:rPr>
              <a:t>Learning phase (LE): Shaped pairs of alternatives and partial feedback on predicted values.</a:t>
            </a:r>
            <a:endParaRPr sz="1400">
              <a:latin typeface="Mukta Medium"/>
              <a:ea typeface="Mukta Medium"/>
              <a:cs typeface="Mukta Medium"/>
              <a:sym typeface="Mukta Mediu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kta Medium"/>
              <a:buChar char="●"/>
            </a:pPr>
            <a:r>
              <a:rPr lang="en" sz="1400">
                <a:latin typeface="Mukta Medium"/>
                <a:ea typeface="Mukta Medium"/>
                <a:cs typeface="Mukta Medium"/>
                <a:sym typeface="Mukta Medium"/>
              </a:rPr>
              <a:t>Testing phase (ES): Participants choose between experiential options and symbolic pie charts with different values.</a:t>
            </a:r>
            <a:endParaRPr sz="1400">
              <a:latin typeface="Mukta Medium"/>
              <a:ea typeface="Mukta Medium"/>
              <a:cs typeface="Mukta Medium"/>
              <a:sym typeface="Mukta Mediu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kta Medium"/>
              <a:buChar char="●"/>
            </a:pPr>
            <a:r>
              <a:rPr lang="en" sz="1400">
                <a:latin typeface="Mukta Medium"/>
                <a:ea typeface="Mukta Medium"/>
                <a:cs typeface="Mukta Medium"/>
                <a:sym typeface="Mukta Medium"/>
              </a:rPr>
              <a:t>Replication experiment: 20 LE presentations of 2 pairs of experience options. ES phase shows each E option against each of 7 S choices once without feedback.</a:t>
            </a:r>
            <a:endParaRPr sz="1400">
              <a:latin typeface="Mukta Medium"/>
              <a:ea typeface="Mukta Medium"/>
              <a:cs typeface="Mukta Medium"/>
              <a:sym typeface="Mukta Mediu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kta Medium"/>
              <a:buChar char="●"/>
            </a:pPr>
            <a:r>
              <a:rPr lang="en" sz="1400">
                <a:latin typeface="Mukta Medium"/>
                <a:ea typeface="Mukta Medium"/>
                <a:cs typeface="Mukta Medium"/>
                <a:sym typeface="Mukta Medium"/>
              </a:rPr>
              <a:t>Extension experiment: Participants will learn and test again, adding a memory retrieval cost problem. The aim is to determine whether increased memory retrieval costs affect experiential option decision-making.</a:t>
            </a:r>
            <a:endParaRPr sz="1400">
              <a:latin typeface="Mukta Medium"/>
              <a:ea typeface="Mukta Medium"/>
              <a:cs typeface="Mukta Medium"/>
              <a:sym typeface="Mukta Medium"/>
            </a:endParaRPr>
          </a:p>
        </p:txBody>
      </p:sp>
      <p:grpSp>
        <p:nvGrpSpPr>
          <p:cNvPr id="843" name="Google Shape;843;p35"/>
          <p:cNvGrpSpPr/>
          <p:nvPr/>
        </p:nvGrpSpPr>
        <p:grpSpPr>
          <a:xfrm flipH="1">
            <a:off x="76646" y="2165583"/>
            <a:ext cx="3067171" cy="2808618"/>
            <a:chOff x="4130575" y="1320750"/>
            <a:chExt cx="3355400" cy="3072550"/>
          </a:xfrm>
        </p:grpSpPr>
        <p:sp>
          <p:nvSpPr>
            <p:cNvPr id="844" name="Google Shape;844;p35"/>
            <p:cNvSpPr/>
            <p:nvPr/>
          </p:nvSpPr>
          <p:spPr>
            <a:xfrm>
              <a:off x="4130575" y="4389200"/>
              <a:ext cx="3041925" cy="4100"/>
            </a:xfrm>
            <a:custGeom>
              <a:rect b="b" l="l" r="r" t="t"/>
              <a:pathLst>
                <a:path extrusionOk="0" h="164" w="121677">
                  <a:moveTo>
                    <a:pt x="60842" y="1"/>
                  </a:moveTo>
                  <a:cubicBezTo>
                    <a:pt x="27235" y="1"/>
                    <a:pt x="1" y="37"/>
                    <a:pt x="1" y="83"/>
                  </a:cubicBezTo>
                  <a:cubicBezTo>
                    <a:pt x="1" y="128"/>
                    <a:pt x="27246" y="164"/>
                    <a:pt x="60842" y="164"/>
                  </a:cubicBezTo>
                  <a:cubicBezTo>
                    <a:pt x="94437" y="164"/>
                    <a:pt x="121676" y="128"/>
                    <a:pt x="121676" y="83"/>
                  </a:cubicBezTo>
                  <a:cubicBezTo>
                    <a:pt x="121676" y="37"/>
                    <a:pt x="94448" y="1"/>
                    <a:pt x="608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5"/>
            <p:cNvSpPr/>
            <p:nvPr/>
          </p:nvSpPr>
          <p:spPr>
            <a:xfrm>
              <a:off x="4227600" y="2680250"/>
              <a:ext cx="893750" cy="1159225"/>
            </a:xfrm>
            <a:custGeom>
              <a:rect b="b" l="l" r="r" t="t"/>
              <a:pathLst>
                <a:path extrusionOk="0" h="46369" w="35750">
                  <a:moveTo>
                    <a:pt x="35154" y="1"/>
                  </a:moveTo>
                  <a:lnTo>
                    <a:pt x="32763" y="950"/>
                  </a:lnTo>
                  <a:cubicBezTo>
                    <a:pt x="29797" y="2129"/>
                    <a:pt x="27935" y="4051"/>
                    <a:pt x="25997" y="6587"/>
                  </a:cubicBezTo>
                  <a:cubicBezTo>
                    <a:pt x="22487" y="11178"/>
                    <a:pt x="2020" y="33662"/>
                    <a:pt x="1954" y="34142"/>
                  </a:cubicBezTo>
                  <a:cubicBezTo>
                    <a:pt x="1" y="40449"/>
                    <a:pt x="6255" y="46369"/>
                    <a:pt x="12787" y="46369"/>
                  </a:cubicBezTo>
                  <a:cubicBezTo>
                    <a:pt x="15030" y="46369"/>
                    <a:pt x="17307" y="45671"/>
                    <a:pt x="19294" y="44051"/>
                  </a:cubicBezTo>
                  <a:cubicBezTo>
                    <a:pt x="23319" y="40773"/>
                    <a:pt x="35750" y="24013"/>
                    <a:pt x="35750" y="24013"/>
                  </a:cubicBezTo>
                  <a:lnTo>
                    <a:pt x="351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5"/>
            <p:cNvSpPr/>
            <p:nvPr/>
          </p:nvSpPr>
          <p:spPr>
            <a:xfrm>
              <a:off x="6233725" y="2606475"/>
              <a:ext cx="1047075" cy="1172150"/>
            </a:xfrm>
            <a:custGeom>
              <a:rect b="b" l="l" r="r" t="t"/>
              <a:pathLst>
                <a:path extrusionOk="0" h="46886" w="41883">
                  <a:moveTo>
                    <a:pt x="1234" y="1"/>
                  </a:moveTo>
                  <a:lnTo>
                    <a:pt x="1" y="383"/>
                  </a:lnTo>
                  <a:cubicBezTo>
                    <a:pt x="652" y="3702"/>
                    <a:pt x="4715" y="24457"/>
                    <a:pt x="4715" y="24934"/>
                  </a:cubicBezTo>
                  <a:cubicBezTo>
                    <a:pt x="4715" y="25452"/>
                    <a:pt x="38075" y="46885"/>
                    <a:pt x="38075" y="46885"/>
                  </a:cubicBezTo>
                  <a:lnTo>
                    <a:pt x="41883" y="31954"/>
                  </a:lnTo>
                  <a:cubicBezTo>
                    <a:pt x="41883" y="31954"/>
                    <a:pt x="13703" y="5401"/>
                    <a:pt x="11283" y="3327"/>
                  </a:cubicBezTo>
                  <a:cubicBezTo>
                    <a:pt x="8863" y="1253"/>
                    <a:pt x="1234" y="1"/>
                    <a:pt x="12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5"/>
            <p:cNvSpPr/>
            <p:nvPr/>
          </p:nvSpPr>
          <p:spPr>
            <a:xfrm>
              <a:off x="4948875" y="2456350"/>
              <a:ext cx="1550525" cy="1932675"/>
            </a:xfrm>
            <a:custGeom>
              <a:rect b="b" l="l" r="r" t="t"/>
              <a:pathLst>
                <a:path extrusionOk="0" h="77307" w="62021">
                  <a:moveTo>
                    <a:pt x="23835" y="0"/>
                  </a:moveTo>
                  <a:lnTo>
                    <a:pt x="19477" y="5603"/>
                  </a:lnTo>
                  <a:lnTo>
                    <a:pt x="6039" y="9169"/>
                  </a:lnTo>
                  <a:lnTo>
                    <a:pt x="2599" y="33953"/>
                  </a:lnTo>
                  <a:lnTo>
                    <a:pt x="4951" y="61355"/>
                  </a:lnTo>
                  <a:lnTo>
                    <a:pt x="0" y="77307"/>
                  </a:lnTo>
                  <a:lnTo>
                    <a:pt x="62021" y="77307"/>
                  </a:lnTo>
                  <a:lnTo>
                    <a:pt x="58453" y="65962"/>
                  </a:lnTo>
                  <a:lnTo>
                    <a:pt x="59340" y="7741"/>
                  </a:lnTo>
                  <a:lnTo>
                    <a:pt x="47473" y="4473"/>
                  </a:lnTo>
                  <a:lnTo>
                    <a:pt x="44077" y="637"/>
                  </a:lnTo>
                  <a:lnTo>
                    <a:pt x="238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5"/>
            <p:cNvSpPr/>
            <p:nvPr/>
          </p:nvSpPr>
          <p:spPr>
            <a:xfrm>
              <a:off x="5258425" y="1320750"/>
              <a:ext cx="1052225" cy="922050"/>
            </a:xfrm>
            <a:custGeom>
              <a:rect b="b" l="l" r="r" t="t"/>
              <a:pathLst>
                <a:path extrusionOk="0" h="36882" w="42089">
                  <a:moveTo>
                    <a:pt x="19219" y="1"/>
                  </a:moveTo>
                  <a:cubicBezTo>
                    <a:pt x="15717" y="1"/>
                    <a:pt x="14161" y="759"/>
                    <a:pt x="11527" y="1470"/>
                  </a:cubicBezTo>
                  <a:cubicBezTo>
                    <a:pt x="8790" y="2208"/>
                    <a:pt x="6321" y="3676"/>
                    <a:pt x="4689" y="5993"/>
                  </a:cubicBezTo>
                  <a:cubicBezTo>
                    <a:pt x="2750" y="8745"/>
                    <a:pt x="1121" y="11826"/>
                    <a:pt x="754" y="15173"/>
                  </a:cubicBezTo>
                  <a:cubicBezTo>
                    <a:pt x="378" y="18611"/>
                    <a:pt x="1" y="22072"/>
                    <a:pt x="261" y="25520"/>
                  </a:cubicBezTo>
                  <a:cubicBezTo>
                    <a:pt x="519" y="28967"/>
                    <a:pt x="1457" y="32441"/>
                    <a:pt x="3486" y="35239"/>
                  </a:cubicBezTo>
                  <a:lnTo>
                    <a:pt x="12260" y="36764"/>
                  </a:lnTo>
                  <a:cubicBezTo>
                    <a:pt x="13992" y="36823"/>
                    <a:pt x="15733" y="36881"/>
                    <a:pt x="17470" y="36881"/>
                  </a:cubicBezTo>
                  <a:cubicBezTo>
                    <a:pt x="20594" y="36881"/>
                    <a:pt x="23707" y="36693"/>
                    <a:pt x="26740" y="35983"/>
                  </a:cubicBezTo>
                  <a:cubicBezTo>
                    <a:pt x="31461" y="34877"/>
                    <a:pt x="36049" y="32338"/>
                    <a:pt x="38575" y="28201"/>
                  </a:cubicBezTo>
                  <a:cubicBezTo>
                    <a:pt x="42089" y="22452"/>
                    <a:pt x="40630" y="13545"/>
                    <a:pt x="36364" y="8331"/>
                  </a:cubicBezTo>
                  <a:cubicBezTo>
                    <a:pt x="32099" y="3118"/>
                    <a:pt x="26370" y="116"/>
                    <a:pt x="19636" y="4"/>
                  </a:cubicBezTo>
                  <a:cubicBezTo>
                    <a:pt x="19494" y="2"/>
                    <a:pt x="19355" y="1"/>
                    <a:pt x="19219" y="1"/>
                  </a:cubicBezTo>
                  <a:close/>
                </a:path>
              </a:pathLst>
            </a:custGeom>
            <a:solidFill>
              <a:srgbClr val="FC6E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5"/>
            <p:cNvSpPr/>
            <p:nvPr/>
          </p:nvSpPr>
          <p:spPr>
            <a:xfrm>
              <a:off x="5223325" y="2124750"/>
              <a:ext cx="189100" cy="227950"/>
            </a:xfrm>
            <a:custGeom>
              <a:rect b="b" l="l" r="r" t="t"/>
              <a:pathLst>
                <a:path extrusionOk="0" h="9118" w="7564">
                  <a:moveTo>
                    <a:pt x="4594" y="1"/>
                  </a:moveTo>
                  <a:cubicBezTo>
                    <a:pt x="4151" y="1"/>
                    <a:pt x="3540" y="91"/>
                    <a:pt x="2861" y="387"/>
                  </a:cubicBezTo>
                  <a:cubicBezTo>
                    <a:pt x="2122" y="721"/>
                    <a:pt x="1293" y="1324"/>
                    <a:pt x="737" y="2282"/>
                  </a:cubicBezTo>
                  <a:cubicBezTo>
                    <a:pt x="168" y="3231"/>
                    <a:pt x="0" y="4520"/>
                    <a:pt x="329" y="5742"/>
                  </a:cubicBezTo>
                  <a:cubicBezTo>
                    <a:pt x="661" y="6963"/>
                    <a:pt x="1456" y="7993"/>
                    <a:pt x="2425" y="8526"/>
                  </a:cubicBezTo>
                  <a:cubicBezTo>
                    <a:pt x="3199" y="8964"/>
                    <a:pt x="4008" y="9117"/>
                    <a:pt x="4715" y="9117"/>
                  </a:cubicBezTo>
                  <a:cubicBezTo>
                    <a:pt x="4888" y="9117"/>
                    <a:pt x="5055" y="9108"/>
                    <a:pt x="5214" y="9091"/>
                  </a:cubicBezTo>
                  <a:cubicBezTo>
                    <a:pt x="6029" y="8996"/>
                    <a:pt x="6644" y="8725"/>
                    <a:pt x="7022" y="8481"/>
                  </a:cubicBezTo>
                  <a:cubicBezTo>
                    <a:pt x="7402" y="8236"/>
                    <a:pt x="7563" y="8040"/>
                    <a:pt x="7545" y="8021"/>
                  </a:cubicBezTo>
                  <a:cubicBezTo>
                    <a:pt x="7542" y="8015"/>
                    <a:pt x="7537" y="8012"/>
                    <a:pt x="7528" y="8012"/>
                  </a:cubicBezTo>
                  <a:cubicBezTo>
                    <a:pt x="7400" y="8012"/>
                    <a:pt x="6624" y="8638"/>
                    <a:pt x="5185" y="8721"/>
                  </a:cubicBezTo>
                  <a:cubicBezTo>
                    <a:pt x="5117" y="8724"/>
                    <a:pt x="5047" y="8726"/>
                    <a:pt x="4976" y="8726"/>
                  </a:cubicBezTo>
                  <a:cubicBezTo>
                    <a:pt x="4268" y="8726"/>
                    <a:pt x="3435" y="8570"/>
                    <a:pt x="2670" y="8109"/>
                  </a:cubicBezTo>
                  <a:cubicBezTo>
                    <a:pt x="1824" y="7618"/>
                    <a:pt x="1134" y="6700"/>
                    <a:pt x="834" y="5606"/>
                  </a:cubicBezTo>
                  <a:cubicBezTo>
                    <a:pt x="541" y="4509"/>
                    <a:pt x="676" y="3369"/>
                    <a:pt x="1157" y="2518"/>
                  </a:cubicBezTo>
                  <a:cubicBezTo>
                    <a:pt x="1630" y="1655"/>
                    <a:pt x="2357" y="1069"/>
                    <a:pt x="3022" y="721"/>
                  </a:cubicBezTo>
                  <a:cubicBezTo>
                    <a:pt x="4392" y="25"/>
                    <a:pt x="5420" y="242"/>
                    <a:pt x="5414" y="137"/>
                  </a:cubicBezTo>
                  <a:cubicBezTo>
                    <a:pt x="5418" y="110"/>
                    <a:pt x="5182" y="22"/>
                    <a:pt x="4729" y="3"/>
                  </a:cubicBezTo>
                  <a:cubicBezTo>
                    <a:pt x="4686" y="2"/>
                    <a:pt x="4641" y="1"/>
                    <a:pt x="4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5"/>
            <p:cNvSpPr/>
            <p:nvPr/>
          </p:nvSpPr>
          <p:spPr>
            <a:xfrm>
              <a:off x="6044950" y="2025525"/>
              <a:ext cx="341625" cy="346350"/>
            </a:xfrm>
            <a:custGeom>
              <a:rect b="b" l="l" r="r" t="t"/>
              <a:pathLst>
                <a:path extrusionOk="0" h="13854" w="13665">
                  <a:moveTo>
                    <a:pt x="7925" y="0"/>
                  </a:moveTo>
                  <a:cubicBezTo>
                    <a:pt x="6806" y="0"/>
                    <a:pt x="5700" y="375"/>
                    <a:pt x="4899" y="1153"/>
                  </a:cubicBezTo>
                  <a:lnTo>
                    <a:pt x="3520" y="2796"/>
                  </a:lnTo>
                  <a:cubicBezTo>
                    <a:pt x="1359" y="3717"/>
                    <a:pt x="0" y="6175"/>
                    <a:pt x="262" y="8509"/>
                  </a:cubicBezTo>
                  <a:cubicBezTo>
                    <a:pt x="523" y="10843"/>
                    <a:pt x="2318" y="12901"/>
                    <a:pt x="4565" y="13585"/>
                  </a:cubicBezTo>
                  <a:cubicBezTo>
                    <a:pt x="5159" y="13767"/>
                    <a:pt x="5777" y="13854"/>
                    <a:pt x="6396" y="13854"/>
                  </a:cubicBezTo>
                  <a:cubicBezTo>
                    <a:pt x="8115" y="13854"/>
                    <a:pt x="9842" y="13183"/>
                    <a:pt x="11106" y="12006"/>
                  </a:cubicBezTo>
                  <a:cubicBezTo>
                    <a:pt x="12824" y="10404"/>
                    <a:pt x="13664" y="7946"/>
                    <a:pt x="13408" y="5612"/>
                  </a:cubicBezTo>
                  <a:cubicBezTo>
                    <a:pt x="13190" y="3632"/>
                    <a:pt x="12152" y="1688"/>
                    <a:pt x="10437" y="674"/>
                  </a:cubicBezTo>
                  <a:cubicBezTo>
                    <a:pt x="9685" y="230"/>
                    <a:pt x="8801" y="0"/>
                    <a:pt x="7925" y="0"/>
                  </a:cubicBezTo>
                  <a:close/>
                </a:path>
              </a:pathLst>
            </a:custGeom>
            <a:solidFill>
              <a:srgbClr val="FC6E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5"/>
            <p:cNvSpPr/>
            <p:nvPr/>
          </p:nvSpPr>
          <p:spPr>
            <a:xfrm>
              <a:off x="6167000" y="2080150"/>
              <a:ext cx="189225" cy="233675"/>
            </a:xfrm>
            <a:custGeom>
              <a:rect b="b" l="l" r="r" t="t"/>
              <a:pathLst>
                <a:path extrusionOk="0" h="9347" w="7569">
                  <a:moveTo>
                    <a:pt x="64" y="0"/>
                  </a:moveTo>
                  <a:cubicBezTo>
                    <a:pt x="37" y="0"/>
                    <a:pt x="23" y="4"/>
                    <a:pt x="21" y="9"/>
                  </a:cubicBezTo>
                  <a:cubicBezTo>
                    <a:pt x="0" y="82"/>
                    <a:pt x="706" y="282"/>
                    <a:pt x="1734" y="835"/>
                  </a:cubicBezTo>
                  <a:cubicBezTo>
                    <a:pt x="2763" y="1371"/>
                    <a:pt x="4109" y="2297"/>
                    <a:pt x="5251" y="3654"/>
                  </a:cubicBezTo>
                  <a:cubicBezTo>
                    <a:pt x="6369" y="5003"/>
                    <a:pt x="7185" y="6475"/>
                    <a:pt x="7259" y="7597"/>
                  </a:cubicBezTo>
                  <a:cubicBezTo>
                    <a:pt x="7331" y="8752"/>
                    <a:pt x="6723" y="9314"/>
                    <a:pt x="6787" y="9344"/>
                  </a:cubicBezTo>
                  <a:cubicBezTo>
                    <a:pt x="6788" y="9345"/>
                    <a:pt x="6790" y="9346"/>
                    <a:pt x="6793" y="9346"/>
                  </a:cubicBezTo>
                  <a:cubicBezTo>
                    <a:pt x="6829" y="9346"/>
                    <a:pt x="6986" y="9242"/>
                    <a:pt x="7170" y="8979"/>
                  </a:cubicBezTo>
                  <a:cubicBezTo>
                    <a:pt x="7364" y="8698"/>
                    <a:pt x="7565" y="8212"/>
                    <a:pt x="7563" y="7587"/>
                  </a:cubicBezTo>
                  <a:cubicBezTo>
                    <a:pt x="7568" y="6964"/>
                    <a:pt x="7351" y="6243"/>
                    <a:pt x="6997" y="5533"/>
                  </a:cubicBezTo>
                  <a:cubicBezTo>
                    <a:pt x="6650" y="4817"/>
                    <a:pt x="6173" y="4074"/>
                    <a:pt x="5580" y="3375"/>
                  </a:cubicBezTo>
                  <a:cubicBezTo>
                    <a:pt x="4392" y="1963"/>
                    <a:pt x="2961" y="1041"/>
                    <a:pt x="1869" y="560"/>
                  </a:cubicBezTo>
                  <a:cubicBezTo>
                    <a:pt x="922" y="132"/>
                    <a:pt x="238" y="0"/>
                    <a:pt x="64" y="0"/>
                  </a:cubicBezTo>
                  <a:close/>
                </a:path>
              </a:pathLst>
            </a:custGeom>
            <a:solidFill>
              <a:srgbClr val="FFFFFF">
                <a:alpha val="34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5"/>
            <p:cNvSpPr/>
            <p:nvPr/>
          </p:nvSpPr>
          <p:spPr>
            <a:xfrm>
              <a:off x="6155300" y="2102500"/>
              <a:ext cx="87425" cy="276025"/>
            </a:xfrm>
            <a:custGeom>
              <a:rect b="b" l="l" r="r" t="t"/>
              <a:pathLst>
                <a:path extrusionOk="0" h="11041" w="3497">
                  <a:moveTo>
                    <a:pt x="126" y="0"/>
                  </a:moveTo>
                  <a:cubicBezTo>
                    <a:pt x="124" y="0"/>
                    <a:pt x="122" y="1"/>
                    <a:pt x="121" y="2"/>
                  </a:cubicBezTo>
                  <a:cubicBezTo>
                    <a:pt x="1" y="79"/>
                    <a:pt x="1820" y="2099"/>
                    <a:pt x="2618" y="5246"/>
                  </a:cubicBezTo>
                  <a:cubicBezTo>
                    <a:pt x="3463" y="8379"/>
                    <a:pt x="2866" y="11032"/>
                    <a:pt x="3009" y="11041"/>
                  </a:cubicBezTo>
                  <a:cubicBezTo>
                    <a:pt x="3010" y="11041"/>
                    <a:pt x="3010" y="11041"/>
                    <a:pt x="3011" y="11041"/>
                  </a:cubicBezTo>
                  <a:cubicBezTo>
                    <a:pt x="3059" y="11041"/>
                    <a:pt x="3274" y="10404"/>
                    <a:pt x="3383" y="9337"/>
                  </a:cubicBezTo>
                  <a:cubicBezTo>
                    <a:pt x="3496" y="8263"/>
                    <a:pt x="3454" y="6744"/>
                    <a:pt x="3036" y="5137"/>
                  </a:cubicBezTo>
                  <a:cubicBezTo>
                    <a:pt x="2613" y="3532"/>
                    <a:pt x="1906" y="2186"/>
                    <a:pt x="1281" y="1305"/>
                  </a:cubicBezTo>
                  <a:cubicBezTo>
                    <a:pt x="677" y="450"/>
                    <a:pt x="190" y="0"/>
                    <a:pt x="126" y="0"/>
                  </a:cubicBezTo>
                  <a:close/>
                </a:path>
              </a:pathLst>
            </a:custGeom>
            <a:solidFill>
              <a:srgbClr val="FFFFFF">
                <a:alpha val="34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5"/>
            <p:cNvSpPr/>
            <p:nvPr/>
          </p:nvSpPr>
          <p:spPr>
            <a:xfrm>
              <a:off x="5310700" y="1411325"/>
              <a:ext cx="747750" cy="1847475"/>
            </a:xfrm>
            <a:custGeom>
              <a:rect b="b" l="l" r="r" t="t"/>
              <a:pathLst>
                <a:path extrusionOk="0" h="73899" w="29910">
                  <a:moveTo>
                    <a:pt x="14770" y="0"/>
                  </a:moveTo>
                  <a:lnTo>
                    <a:pt x="11714" y="355"/>
                  </a:lnTo>
                  <a:cubicBezTo>
                    <a:pt x="4838" y="380"/>
                    <a:pt x="96" y="7963"/>
                    <a:pt x="52" y="13533"/>
                  </a:cubicBezTo>
                  <a:cubicBezTo>
                    <a:pt x="1" y="19719"/>
                    <a:pt x="183" y="27274"/>
                    <a:pt x="1167" y="31833"/>
                  </a:cubicBezTo>
                  <a:cubicBezTo>
                    <a:pt x="3143" y="40999"/>
                    <a:pt x="10290" y="41791"/>
                    <a:pt x="10298" y="41792"/>
                  </a:cubicBezTo>
                  <a:lnTo>
                    <a:pt x="10298" y="41792"/>
                  </a:lnTo>
                  <a:cubicBezTo>
                    <a:pt x="10297" y="41806"/>
                    <a:pt x="10230" y="44313"/>
                    <a:pt x="10722" y="46809"/>
                  </a:cubicBezTo>
                  <a:lnTo>
                    <a:pt x="19473" y="73898"/>
                  </a:lnTo>
                  <a:lnTo>
                    <a:pt x="29910" y="46957"/>
                  </a:lnTo>
                  <a:lnTo>
                    <a:pt x="29559" y="7790"/>
                  </a:lnTo>
                  <a:lnTo>
                    <a:pt x="29558" y="7790"/>
                  </a:lnTo>
                  <a:cubicBezTo>
                    <a:pt x="29498" y="6099"/>
                    <a:pt x="28156" y="4736"/>
                    <a:pt x="26467" y="4650"/>
                  </a:cubicBezTo>
                  <a:lnTo>
                    <a:pt x="14770" y="0"/>
                  </a:lnTo>
                  <a:close/>
                </a:path>
              </a:pathLst>
            </a:custGeom>
            <a:solidFill>
              <a:srgbClr val="EAB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5"/>
            <p:cNvSpPr/>
            <p:nvPr/>
          </p:nvSpPr>
          <p:spPr>
            <a:xfrm>
              <a:off x="5577500" y="2111350"/>
              <a:ext cx="108225" cy="96825"/>
            </a:xfrm>
            <a:custGeom>
              <a:rect b="b" l="l" r="r" t="t"/>
              <a:pathLst>
                <a:path extrusionOk="0" h="3873" w="4329">
                  <a:moveTo>
                    <a:pt x="2267" y="1"/>
                  </a:moveTo>
                  <a:cubicBezTo>
                    <a:pt x="1877" y="1"/>
                    <a:pt x="1488" y="115"/>
                    <a:pt x="1154" y="345"/>
                  </a:cubicBezTo>
                  <a:cubicBezTo>
                    <a:pt x="420" y="850"/>
                    <a:pt x="1" y="1888"/>
                    <a:pt x="139" y="2854"/>
                  </a:cubicBezTo>
                  <a:cubicBezTo>
                    <a:pt x="550" y="3420"/>
                    <a:pt x="1180" y="3801"/>
                    <a:pt x="1877" y="3862"/>
                  </a:cubicBezTo>
                  <a:cubicBezTo>
                    <a:pt x="1963" y="3869"/>
                    <a:pt x="2048" y="3873"/>
                    <a:pt x="2134" y="3873"/>
                  </a:cubicBezTo>
                  <a:cubicBezTo>
                    <a:pt x="2157" y="3873"/>
                    <a:pt x="2180" y="3873"/>
                    <a:pt x="2203" y="3872"/>
                  </a:cubicBezTo>
                  <a:cubicBezTo>
                    <a:pt x="2733" y="3859"/>
                    <a:pt x="3271" y="3680"/>
                    <a:pt x="3674" y="3290"/>
                  </a:cubicBezTo>
                  <a:cubicBezTo>
                    <a:pt x="4077" y="2900"/>
                    <a:pt x="4328" y="2283"/>
                    <a:pt x="4249" y="1688"/>
                  </a:cubicBezTo>
                  <a:cubicBezTo>
                    <a:pt x="4185" y="1204"/>
                    <a:pt x="3917" y="776"/>
                    <a:pt x="3573" y="483"/>
                  </a:cubicBezTo>
                  <a:cubicBezTo>
                    <a:pt x="3201" y="164"/>
                    <a:pt x="2734" y="1"/>
                    <a:pt x="2267" y="1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5"/>
            <p:cNvSpPr/>
            <p:nvPr/>
          </p:nvSpPr>
          <p:spPr>
            <a:xfrm>
              <a:off x="5425300" y="1879575"/>
              <a:ext cx="60000" cy="56800"/>
            </a:xfrm>
            <a:custGeom>
              <a:rect b="b" l="l" r="r" t="t"/>
              <a:pathLst>
                <a:path extrusionOk="0" h="2272" w="2400">
                  <a:moveTo>
                    <a:pt x="1180" y="0"/>
                  </a:moveTo>
                  <a:cubicBezTo>
                    <a:pt x="524" y="0"/>
                    <a:pt x="1" y="510"/>
                    <a:pt x="14" y="1137"/>
                  </a:cubicBezTo>
                  <a:cubicBezTo>
                    <a:pt x="26" y="1765"/>
                    <a:pt x="568" y="2272"/>
                    <a:pt x="1223" y="2272"/>
                  </a:cubicBezTo>
                  <a:cubicBezTo>
                    <a:pt x="1878" y="2270"/>
                    <a:pt x="2399" y="1764"/>
                    <a:pt x="2388" y="1135"/>
                  </a:cubicBezTo>
                  <a:cubicBezTo>
                    <a:pt x="2376" y="507"/>
                    <a:pt x="1833" y="0"/>
                    <a:pt x="11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5"/>
            <p:cNvSpPr/>
            <p:nvPr/>
          </p:nvSpPr>
          <p:spPr>
            <a:xfrm>
              <a:off x="5367000" y="1800975"/>
              <a:ext cx="120300" cy="35000"/>
            </a:xfrm>
            <a:custGeom>
              <a:rect b="b" l="l" r="r" t="t"/>
              <a:pathLst>
                <a:path extrusionOk="0" h="1400" w="4812">
                  <a:moveTo>
                    <a:pt x="2500" y="0"/>
                  </a:moveTo>
                  <a:cubicBezTo>
                    <a:pt x="2438" y="0"/>
                    <a:pt x="2374" y="2"/>
                    <a:pt x="2310" y="6"/>
                  </a:cubicBezTo>
                  <a:cubicBezTo>
                    <a:pt x="1514" y="54"/>
                    <a:pt x="861" y="384"/>
                    <a:pt x="494" y="705"/>
                  </a:cubicBezTo>
                  <a:cubicBezTo>
                    <a:pt x="117" y="1027"/>
                    <a:pt x="0" y="1314"/>
                    <a:pt x="76" y="1379"/>
                  </a:cubicBezTo>
                  <a:cubicBezTo>
                    <a:pt x="90" y="1393"/>
                    <a:pt x="111" y="1399"/>
                    <a:pt x="137" y="1399"/>
                  </a:cubicBezTo>
                  <a:cubicBezTo>
                    <a:pt x="394" y="1399"/>
                    <a:pt x="1212" y="806"/>
                    <a:pt x="2371" y="744"/>
                  </a:cubicBezTo>
                  <a:cubicBezTo>
                    <a:pt x="2454" y="739"/>
                    <a:pt x="2536" y="736"/>
                    <a:pt x="2617" y="736"/>
                  </a:cubicBezTo>
                  <a:cubicBezTo>
                    <a:pt x="3620" y="736"/>
                    <a:pt x="4400" y="1130"/>
                    <a:pt x="4665" y="1130"/>
                  </a:cubicBezTo>
                  <a:cubicBezTo>
                    <a:pt x="4704" y="1130"/>
                    <a:pt x="4732" y="1121"/>
                    <a:pt x="4748" y="1101"/>
                  </a:cubicBezTo>
                  <a:cubicBezTo>
                    <a:pt x="4812" y="1029"/>
                    <a:pt x="4647" y="758"/>
                    <a:pt x="4223" y="483"/>
                  </a:cubicBezTo>
                  <a:cubicBezTo>
                    <a:pt x="3839" y="232"/>
                    <a:pt x="3216" y="0"/>
                    <a:pt x="25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5"/>
            <p:cNvSpPr/>
            <p:nvPr/>
          </p:nvSpPr>
          <p:spPr>
            <a:xfrm>
              <a:off x="5484075" y="1810525"/>
              <a:ext cx="89050" cy="269550"/>
            </a:xfrm>
            <a:custGeom>
              <a:rect b="b" l="l" r="r" t="t"/>
              <a:pathLst>
                <a:path extrusionOk="0" h="10782" w="3562">
                  <a:moveTo>
                    <a:pt x="3412" y="0"/>
                  </a:moveTo>
                  <a:cubicBezTo>
                    <a:pt x="3255" y="0"/>
                    <a:pt x="2214" y="2870"/>
                    <a:pt x="1079" y="6452"/>
                  </a:cubicBezTo>
                  <a:cubicBezTo>
                    <a:pt x="805" y="7340"/>
                    <a:pt x="542" y="8189"/>
                    <a:pt x="292" y="8998"/>
                  </a:cubicBezTo>
                  <a:cubicBezTo>
                    <a:pt x="190" y="9376"/>
                    <a:pt x="0" y="9807"/>
                    <a:pt x="193" y="10288"/>
                  </a:cubicBezTo>
                  <a:cubicBezTo>
                    <a:pt x="295" y="10526"/>
                    <a:pt x="543" y="10689"/>
                    <a:pt x="755" y="10735"/>
                  </a:cubicBezTo>
                  <a:cubicBezTo>
                    <a:pt x="925" y="10777"/>
                    <a:pt x="1077" y="10781"/>
                    <a:pt x="1214" y="10781"/>
                  </a:cubicBezTo>
                  <a:cubicBezTo>
                    <a:pt x="1248" y="10781"/>
                    <a:pt x="1281" y="10781"/>
                    <a:pt x="1313" y="10781"/>
                  </a:cubicBezTo>
                  <a:cubicBezTo>
                    <a:pt x="2611" y="10780"/>
                    <a:pt x="3414" y="10742"/>
                    <a:pt x="3415" y="10669"/>
                  </a:cubicBezTo>
                  <a:cubicBezTo>
                    <a:pt x="3417" y="10595"/>
                    <a:pt x="2616" y="10503"/>
                    <a:pt x="1321" y="10408"/>
                  </a:cubicBezTo>
                  <a:cubicBezTo>
                    <a:pt x="994" y="10393"/>
                    <a:pt x="681" y="10345"/>
                    <a:pt x="614" y="10125"/>
                  </a:cubicBezTo>
                  <a:cubicBezTo>
                    <a:pt x="525" y="9895"/>
                    <a:pt x="642" y="9536"/>
                    <a:pt x="778" y="9148"/>
                  </a:cubicBezTo>
                  <a:cubicBezTo>
                    <a:pt x="1042" y="8342"/>
                    <a:pt x="1318" y="7498"/>
                    <a:pt x="1607" y="6611"/>
                  </a:cubicBezTo>
                  <a:cubicBezTo>
                    <a:pt x="2751" y="3004"/>
                    <a:pt x="3562" y="45"/>
                    <a:pt x="3415" y="1"/>
                  </a:cubicBezTo>
                  <a:cubicBezTo>
                    <a:pt x="3414" y="0"/>
                    <a:pt x="3413" y="0"/>
                    <a:pt x="3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5"/>
            <p:cNvSpPr/>
            <p:nvPr/>
          </p:nvSpPr>
          <p:spPr>
            <a:xfrm>
              <a:off x="5568125" y="2356500"/>
              <a:ext cx="305200" cy="156600"/>
            </a:xfrm>
            <a:custGeom>
              <a:rect b="b" l="l" r="r" t="t"/>
              <a:pathLst>
                <a:path extrusionOk="0" h="6264" w="12208">
                  <a:moveTo>
                    <a:pt x="12207" y="1"/>
                  </a:moveTo>
                  <a:lnTo>
                    <a:pt x="12207" y="1"/>
                  </a:lnTo>
                  <a:cubicBezTo>
                    <a:pt x="6416" y="3929"/>
                    <a:pt x="356" y="3985"/>
                    <a:pt x="16" y="3985"/>
                  </a:cubicBezTo>
                  <a:cubicBezTo>
                    <a:pt x="6" y="3985"/>
                    <a:pt x="1" y="3985"/>
                    <a:pt x="1" y="3985"/>
                  </a:cubicBezTo>
                  <a:lnTo>
                    <a:pt x="1" y="3985"/>
                  </a:lnTo>
                  <a:lnTo>
                    <a:pt x="68" y="6250"/>
                  </a:lnTo>
                  <a:cubicBezTo>
                    <a:pt x="313" y="6259"/>
                    <a:pt x="553" y="6264"/>
                    <a:pt x="789" y="6264"/>
                  </a:cubicBezTo>
                  <a:cubicBezTo>
                    <a:pt x="9522" y="6264"/>
                    <a:pt x="12207" y="1"/>
                    <a:pt x="12207" y="1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5"/>
            <p:cNvSpPr/>
            <p:nvPr/>
          </p:nvSpPr>
          <p:spPr>
            <a:xfrm>
              <a:off x="5567150" y="2094125"/>
              <a:ext cx="104125" cy="96050"/>
            </a:xfrm>
            <a:custGeom>
              <a:rect b="b" l="l" r="r" t="t"/>
              <a:pathLst>
                <a:path extrusionOk="0" h="3842" w="4165">
                  <a:moveTo>
                    <a:pt x="3904" y="1"/>
                  </a:moveTo>
                  <a:cubicBezTo>
                    <a:pt x="3902" y="1"/>
                    <a:pt x="3900" y="1"/>
                    <a:pt x="3898" y="1"/>
                  </a:cubicBezTo>
                  <a:cubicBezTo>
                    <a:pt x="3690" y="1"/>
                    <a:pt x="3764" y="1386"/>
                    <a:pt x="2630" y="2436"/>
                  </a:cubicBezTo>
                  <a:cubicBezTo>
                    <a:pt x="1502" y="3487"/>
                    <a:pt x="15" y="3413"/>
                    <a:pt x="15" y="3607"/>
                  </a:cubicBezTo>
                  <a:cubicBezTo>
                    <a:pt x="1" y="3690"/>
                    <a:pt x="323" y="3842"/>
                    <a:pt x="889" y="3842"/>
                  </a:cubicBezTo>
                  <a:cubicBezTo>
                    <a:pt x="920" y="3842"/>
                    <a:pt x="952" y="3841"/>
                    <a:pt x="984" y="3841"/>
                  </a:cubicBezTo>
                  <a:cubicBezTo>
                    <a:pt x="1596" y="3827"/>
                    <a:pt x="2479" y="3582"/>
                    <a:pt x="3171" y="2941"/>
                  </a:cubicBezTo>
                  <a:cubicBezTo>
                    <a:pt x="3862" y="2298"/>
                    <a:pt x="4129" y="1475"/>
                    <a:pt x="4145" y="904"/>
                  </a:cubicBezTo>
                  <a:cubicBezTo>
                    <a:pt x="4165" y="333"/>
                    <a:pt x="3999" y="1"/>
                    <a:pt x="39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5"/>
            <p:cNvSpPr/>
            <p:nvPr/>
          </p:nvSpPr>
          <p:spPr>
            <a:xfrm>
              <a:off x="5372675" y="1684450"/>
              <a:ext cx="122450" cy="35475"/>
            </a:xfrm>
            <a:custGeom>
              <a:rect b="b" l="l" r="r" t="t"/>
              <a:pathLst>
                <a:path extrusionOk="0" h="1419" w="4898">
                  <a:moveTo>
                    <a:pt x="2416" y="0"/>
                  </a:moveTo>
                  <a:cubicBezTo>
                    <a:pt x="1645" y="0"/>
                    <a:pt x="967" y="232"/>
                    <a:pt x="563" y="509"/>
                  </a:cubicBezTo>
                  <a:cubicBezTo>
                    <a:pt x="147" y="790"/>
                    <a:pt x="0" y="1083"/>
                    <a:pt x="102" y="1229"/>
                  </a:cubicBezTo>
                  <a:cubicBezTo>
                    <a:pt x="189" y="1341"/>
                    <a:pt x="377" y="1374"/>
                    <a:pt x="639" y="1374"/>
                  </a:cubicBezTo>
                  <a:cubicBezTo>
                    <a:pt x="1037" y="1374"/>
                    <a:pt x="1603" y="1297"/>
                    <a:pt x="2239" y="1297"/>
                  </a:cubicBezTo>
                  <a:cubicBezTo>
                    <a:pt x="2308" y="1297"/>
                    <a:pt x="2378" y="1298"/>
                    <a:pt x="2448" y="1300"/>
                  </a:cubicBezTo>
                  <a:cubicBezTo>
                    <a:pt x="2458" y="1300"/>
                    <a:pt x="2468" y="1300"/>
                    <a:pt x="2478" y="1300"/>
                  </a:cubicBezTo>
                  <a:cubicBezTo>
                    <a:pt x="3221" y="1300"/>
                    <a:pt x="3884" y="1419"/>
                    <a:pt x="4319" y="1419"/>
                  </a:cubicBezTo>
                  <a:cubicBezTo>
                    <a:pt x="4548" y="1419"/>
                    <a:pt x="4713" y="1386"/>
                    <a:pt x="4794" y="1285"/>
                  </a:cubicBezTo>
                  <a:cubicBezTo>
                    <a:pt x="4897" y="1142"/>
                    <a:pt x="4756" y="846"/>
                    <a:pt x="4343" y="553"/>
                  </a:cubicBezTo>
                  <a:cubicBezTo>
                    <a:pt x="3937" y="264"/>
                    <a:pt x="3246" y="10"/>
                    <a:pt x="2456" y="0"/>
                  </a:cubicBezTo>
                  <a:cubicBezTo>
                    <a:pt x="2443" y="0"/>
                    <a:pt x="2429" y="0"/>
                    <a:pt x="2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5"/>
            <p:cNvSpPr/>
            <p:nvPr/>
          </p:nvSpPr>
          <p:spPr>
            <a:xfrm>
              <a:off x="5737025" y="1873200"/>
              <a:ext cx="60825" cy="56925"/>
            </a:xfrm>
            <a:custGeom>
              <a:rect b="b" l="l" r="r" t="t"/>
              <a:pathLst>
                <a:path extrusionOk="0" h="2277" w="2433">
                  <a:moveTo>
                    <a:pt x="1245" y="1"/>
                  </a:moveTo>
                  <a:cubicBezTo>
                    <a:pt x="1215" y="1"/>
                    <a:pt x="1186" y="2"/>
                    <a:pt x="1156" y="4"/>
                  </a:cubicBezTo>
                  <a:cubicBezTo>
                    <a:pt x="503" y="51"/>
                    <a:pt x="0" y="596"/>
                    <a:pt x="33" y="1223"/>
                  </a:cubicBezTo>
                  <a:cubicBezTo>
                    <a:pt x="64" y="1822"/>
                    <a:pt x="574" y="2277"/>
                    <a:pt x="1187" y="2277"/>
                  </a:cubicBezTo>
                  <a:cubicBezTo>
                    <a:pt x="1216" y="2277"/>
                    <a:pt x="1245" y="2276"/>
                    <a:pt x="1275" y="2274"/>
                  </a:cubicBezTo>
                  <a:cubicBezTo>
                    <a:pt x="1930" y="2226"/>
                    <a:pt x="2433" y="1681"/>
                    <a:pt x="2400" y="1055"/>
                  </a:cubicBezTo>
                  <a:cubicBezTo>
                    <a:pt x="2369" y="456"/>
                    <a:pt x="1859" y="1"/>
                    <a:pt x="1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5"/>
            <p:cNvSpPr/>
            <p:nvPr/>
          </p:nvSpPr>
          <p:spPr>
            <a:xfrm>
              <a:off x="5687500" y="1793775"/>
              <a:ext cx="120525" cy="32325"/>
            </a:xfrm>
            <a:custGeom>
              <a:rect b="b" l="l" r="r" t="t"/>
              <a:pathLst>
                <a:path extrusionOk="0" h="1293" w="4821">
                  <a:moveTo>
                    <a:pt x="2464" y="1"/>
                  </a:moveTo>
                  <a:cubicBezTo>
                    <a:pt x="2451" y="1"/>
                    <a:pt x="2437" y="1"/>
                    <a:pt x="2424" y="1"/>
                  </a:cubicBezTo>
                  <a:cubicBezTo>
                    <a:pt x="1627" y="13"/>
                    <a:pt x="946" y="312"/>
                    <a:pt x="548" y="615"/>
                  </a:cubicBezTo>
                  <a:cubicBezTo>
                    <a:pt x="145" y="919"/>
                    <a:pt x="1" y="1202"/>
                    <a:pt x="70" y="1269"/>
                  </a:cubicBezTo>
                  <a:cubicBezTo>
                    <a:pt x="84" y="1285"/>
                    <a:pt x="107" y="1292"/>
                    <a:pt x="138" y="1292"/>
                  </a:cubicBezTo>
                  <a:cubicBezTo>
                    <a:pt x="405" y="1292"/>
                    <a:pt x="1269" y="749"/>
                    <a:pt x="2415" y="743"/>
                  </a:cubicBezTo>
                  <a:cubicBezTo>
                    <a:pt x="2439" y="742"/>
                    <a:pt x="2463" y="742"/>
                    <a:pt x="2487" y="742"/>
                  </a:cubicBezTo>
                  <a:cubicBezTo>
                    <a:pt x="3590" y="742"/>
                    <a:pt x="4408" y="1235"/>
                    <a:pt x="4676" y="1235"/>
                  </a:cubicBezTo>
                  <a:cubicBezTo>
                    <a:pt x="4709" y="1235"/>
                    <a:pt x="4734" y="1227"/>
                    <a:pt x="4749" y="1210"/>
                  </a:cubicBezTo>
                  <a:cubicBezTo>
                    <a:pt x="4820" y="1139"/>
                    <a:pt x="4682" y="861"/>
                    <a:pt x="4284" y="567"/>
                  </a:cubicBezTo>
                  <a:cubicBezTo>
                    <a:pt x="3901" y="279"/>
                    <a:pt x="3243" y="1"/>
                    <a:pt x="2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5"/>
            <p:cNvSpPr/>
            <p:nvPr/>
          </p:nvSpPr>
          <p:spPr>
            <a:xfrm>
              <a:off x="5700775" y="1723375"/>
              <a:ext cx="126525" cy="35425"/>
            </a:xfrm>
            <a:custGeom>
              <a:rect b="b" l="l" r="r" t="t"/>
              <a:pathLst>
                <a:path extrusionOk="0" h="1417" w="5061">
                  <a:moveTo>
                    <a:pt x="2509" y="1"/>
                  </a:moveTo>
                  <a:cubicBezTo>
                    <a:pt x="1710" y="1"/>
                    <a:pt x="1009" y="234"/>
                    <a:pt x="588" y="511"/>
                  </a:cubicBezTo>
                  <a:cubicBezTo>
                    <a:pt x="154" y="794"/>
                    <a:pt x="1" y="1087"/>
                    <a:pt x="105" y="1233"/>
                  </a:cubicBezTo>
                  <a:cubicBezTo>
                    <a:pt x="192" y="1344"/>
                    <a:pt x="385" y="1378"/>
                    <a:pt x="653" y="1378"/>
                  </a:cubicBezTo>
                  <a:cubicBezTo>
                    <a:pt x="1069" y="1378"/>
                    <a:pt x="1666" y="1297"/>
                    <a:pt x="2335" y="1297"/>
                  </a:cubicBezTo>
                  <a:cubicBezTo>
                    <a:pt x="2399" y="1297"/>
                    <a:pt x="2464" y="1297"/>
                    <a:pt x="2529" y="1299"/>
                  </a:cubicBezTo>
                  <a:cubicBezTo>
                    <a:pt x="2543" y="1299"/>
                    <a:pt x="2556" y="1299"/>
                    <a:pt x="2570" y="1299"/>
                  </a:cubicBezTo>
                  <a:cubicBezTo>
                    <a:pt x="3333" y="1299"/>
                    <a:pt x="4013" y="1416"/>
                    <a:pt x="4460" y="1416"/>
                  </a:cubicBezTo>
                  <a:cubicBezTo>
                    <a:pt x="4697" y="1416"/>
                    <a:pt x="4868" y="1383"/>
                    <a:pt x="4952" y="1282"/>
                  </a:cubicBezTo>
                  <a:cubicBezTo>
                    <a:pt x="5061" y="1139"/>
                    <a:pt x="4919" y="842"/>
                    <a:pt x="4495" y="550"/>
                  </a:cubicBezTo>
                  <a:cubicBezTo>
                    <a:pt x="4077" y="261"/>
                    <a:pt x="3366" y="9"/>
                    <a:pt x="2551" y="1"/>
                  </a:cubicBezTo>
                  <a:cubicBezTo>
                    <a:pt x="2537" y="1"/>
                    <a:pt x="2523" y="1"/>
                    <a:pt x="2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5"/>
            <p:cNvSpPr/>
            <p:nvPr/>
          </p:nvSpPr>
          <p:spPr>
            <a:xfrm>
              <a:off x="6009050" y="1928275"/>
              <a:ext cx="175800" cy="242875"/>
            </a:xfrm>
            <a:custGeom>
              <a:rect b="b" l="l" r="r" t="t"/>
              <a:pathLst>
                <a:path extrusionOk="0" h="9715" w="7032">
                  <a:moveTo>
                    <a:pt x="2794" y="1"/>
                  </a:moveTo>
                  <a:cubicBezTo>
                    <a:pt x="2281" y="1"/>
                    <a:pt x="1793" y="70"/>
                    <a:pt x="1382" y="158"/>
                  </a:cubicBezTo>
                  <a:cubicBezTo>
                    <a:pt x="706" y="301"/>
                    <a:pt x="0" y="1969"/>
                    <a:pt x="36" y="2658"/>
                  </a:cubicBezTo>
                  <a:cubicBezTo>
                    <a:pt x="161" y="5037"/>
                    <a:pt x="688" y="9425"/>
                    <a:pt x="704" y="9565"/>
                  </a:cubicBezTo>
                  <a:cubicBezTo>
                    <a:pt x="710" y="9613"/>
                    <a:pt x="1177" y="9715"/>
                    <a:pt x="1849" y="9715"/>
                  </a:cubicBezTo>
                  <a:cubicBezTo>
                    <a:pt x="3679" y="9715"/>
                    <a:pt x="7032" y="8964"/>
                    <a:pt x="6749" y="4352"/>
                  </a:cubicBezTo>
                  <a:cubicBezTo>
                    <a:pt x="6529" y="793"/>
                    <a:pt x="4525" y="1"/>
                    <a:pt x="2794" y="1"/>
                  </a:cubicBezTo>
                  <a:close/>
                </a:path>
              </a:pathLst>
            </a:custGeom>
            <a:solidFill>
              <a:srgbClr val="EAB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5"/>
            <p:cNvSpPr/>
            <p:nvPr/>
          </p:nvSpPr>
          <p:spPr>
            <a:xfrm>
              <a:off x="6066025" y="1980575"/>
              <a:ext cx="68375" cy="138275"/>
            </a:xfrm>
            <a:custGeom>
              <a:rect b="b" l="l" r="r" t="t"/>
              <a:pathLst>
                <a:path extrusionOk="0" h="5531" w="2735">
                  <a:moveTo>
                    <a:pt x="955" y="1"/>
                  </a:moveTo>
                  <a:cubicBezTo>
                    <a:pt x="737" y="1"/>
                    <a:pt x="538" y="76"/>
                    <a:pt x="404" y="199"/>
                  </a:cubicBezTo>
                  <a:cubicBezTo>
                    <a:pt x="262" y="329"/>
                    <a:pt x="198" y="484"/>
                    <a:pt x="180" y="610"/>
                  </a:cubicBezTo>
                  <a:cubicBezTo>
                    <a:pt x="148" y="857"/>
                    <a:pt x="256" y="972"/>
                    <a:pt x="283" y="972"/>
                  </a:cubicBezTo>
                  <a:cubicBezTo>
                    <a:pt x="285" y="972"/>
                    <a:pt x="286" y="972"/>
                    <a:pt x="287" y="971"/>
                  </a:cubicBezTo>
                  <a:cubicBezTo>
                    <a:pt x="320" y="957"/>
                    <a:pt x="272" y="834"/>
                    <a:pt x="346" y="653"/>
                  </a:cubicBezTo>
                  <a:cubicBezTo>
                    <a:pt x="405" y="491"/>
                    <a:pt x="589" y="303"/>
                    <a:pt x="865" y="303"/>
                  </a:cubicBezTo>
                  <a:cubicBezTo>
                    <a:pt x="900" y="303"/>
                    <a:pt x="937" y="306"/>
                    <a:pt x="975" y="313"/>
                  </a:cubicBezTo>
                  <a:cubicBezTo>
                    <a:pt x="1315" y="351"/>
                    <a:pt x="1633" y="655"/>
                    <a:pt x="1853" y="1104"/>
                  </a:cubicBezTo>
                  <a:cubicBezTo>
                    <a:pt x="2085" y="1545"/>
                    <a:pt x="2238" y="2083"/>
                    <a:pt x="2258" y="2658"/>
                  </a:cubicBezTo>
                  <a:cubicBezTo>
                    <a:pt x="2297" y="3797"/>
                    <a:pt x="1800" y="4889"/>
                    <a:pt x="1151" y="5173"/>
                  </a:cubicBezTo>
                  <a:cubicBezTo>
                    <a:pt x="992" y="5244"/>
                    <a:pt x="834" y="5271"/>
                    <a:pt x="692" y="5271"/>
                  </a:cubicBezTo>
                  <a:cubicBezTo>
                    <a:pt x="548" y="5271"/>
                    <a:pt x="422" y="5244"/>
                    <a:pt x="328" y="5208"/>
                  </a:cubicBezTo>
                  <a:cubicBezTo>
                    <a:pt x="156" y="5141"/>
                    <a:pt x="67" y="5060"/>
                    <a:pt x="32" y="5060"/>
                  </a:cubicBezTo>
                  <a:cubicBezTo>
                    <a:pt x="28" y="5060"/>
                    <a:pt x="25" y="5061"/>
                    <a:pt x="22" y="5063"/>
                  </a:cubicBezTo>
                  <a:cubicBezTo>
                    <a:pt x="1" y="5076"/>
                    <a:pt x="44" y="5216"/>
                    <a:pt x="248" y="5359"/>
                  </a:cubicBezTo>
                  <a:cubicBezTo>
                    <a:pt x="382" y="5451"/>
                    <a:pt x="596" y="5530"/>
                    <a:pt x="854" y="5530"/>
                  </a:cubicBezTo>
                  <a:cubicBezTo>
                    <a:pt x="981" y="5530"/>
                    <a:pt x="1119" y="5511"/>
                    <a:pt x="1263" y="5464"/>
                  </a:cubicBezTo>
                  <a:cubicBezTo>
                    <a:pt x="2157" y="5144"/>
                    <a:pt x="2735" y="3915"/>
                    <a:pt x="2697" y="2643"/>
                  </a:cubicBezTo>
                  <a:cubicBezTo>
                    <a:pt x="2675" y="1997"/>
                    <a:pt x="2490" y="1392"/>
                    <a:pt x="2208" y="908"/>
                  </a:cubicBezTo>
                  <a:cubicBezTo>
                    <a:pt x="1955" y="426"/>
                    <a:pt x="1489" y="5"/>
                    <a:pt x="1001" y="2"/>
                  </a:cubicBezTo>
                  <a:cubicBezTo>
                    <a:pt x="986" y="1"/>
                    <a:pt x="970" y="1"/>
                    <a:pt x="955" y="1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5"/>
            <p:cNvSpPr/>
            <p:nvPr/>
          </p:nvSpPr>
          <p:spPr>
            <a:xfrm>
              <a:off x="5517125" y="1386400"/>
              <a:ext cx="620375" cy="587775"/>
            </a:xfrm>
            <a:custGeom>
              <a:rect b="b" l="l" r="r" t="t"/>
              <a:pathLst>
                <a:path extrusionOk="0" h="23511" w="24815">
                  <a:moveTo>
                    <a:pt x="7149" y="1"/>
                  </a:moveTo>
                  <a:cubicBezTo>
                    <a:pt x="3293" y="1"/>
                    <a:pt x="196" y="1234"/>
                    <a:pt x="38" y="1297"/>
                  </a:cubicBezTo>
                  <a:lnTo>
                    <a:pt x="38" y="1297"/>
                  </a:lnTo>
                  <a:cubicBezTo>
                    <a:pt x="16" y="1271"/>
                    <a:pt x="3" y="1257"/>
                    <a:pt x="2" y="1257"/>
                  </a:cubicBezTo>
                  <a:lnTo>
                    <a:pt x="2" y="1257"/>
                  </a:lnTo>
                  <a:cubicBezTo>
                    <a:pt x="1" y="1257"/>
                    <a:pt x="10" y="1271"/>
                    <a:pt x="32" y="1300"/>
                  </a:cubicBezTo>
                  <a:cubicBezTo>
                    <a:pt x="32" y="1300"/>
                    <a:pt x="34" y="1299"/>
                    <a:pt x="38" y="1297"/>
                  </a:cubicBezTo>
                  <a:lnTo>
                    <a:pt x="38" y="1297"/>
                  </a:lnTo>
                  <a:cubicBezTo>
                    <a:pt x="798" y="2172"/>
                    <a:pt x="13191" y="17268"/>
                    <a:pt x="19713" y="23511"/>
                  </a:cubicBezTo>
                  <a:lnTo>
                    <a:pt x="21537" y="21675"/>
                  </a:lnTo>
                  <a:cubicBezTo>
                    <a:pt x="21537" y="21675"/>
                    <a:pt x="24515" y="15811"/>
                    <a:pt x="24664" y="9745"/>
                  </a:cubicBezTo>
                  <a:cubicBezTo>
                    <a:pt x="24814" y="3678"/>
                    <a:pt x="15058" y="1102"/>
                    <a:pt x="9915" y="227"/>
                  </a:cubicBezTo>
                  <a:cubicBezTo>
                    <a:pt x="8970" y="66"/>
                    <a:pt x="8040" y="1"/>
                    <a:pt x="7149" y="1"/>
                  </a:cubicBezTo>
                  <a:close/>
                </a:path>
              </a:pathLst>
            </a:custGeom>
            <a:solidFill>
              <a:srgbClr val="FC6E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5"/>
            <p:cNvSpPr/>
            <p:nvPr/>
          </p:nvSpPr>
          <p:spPr>
            <a:xfrm>
              <a:off x="6045875" y="2124750"/>
              <a:ext cx="189075" cy="227950"/>
            </a:xfrm>
            <a:custGeom>
              <a:rect b="b" l="l" r="r" t="t"/>
              <a:pathLst>
                <a:path extrusionOk="0" h="9118" w="7563">
                  <a:moveTo>
                    <a:pt x="2969" y="1"/>
                  </a:moveTo>
                  <a:cubicBezTo>
                    <a:pt x="2922" y="1"/>
                    <a:pt x="2876" y="2"/>
                    <a:pt x="2833" y="3"/>
                  </a:cubicBezTo>
                  <a:cubicBezTo>
                    <a:pt x="2383" y="22"/>
                    <a:pt x="2144" y="110"/>
                    <a:pt x="2149" y="137"/>
                  </a:cubicBezTo>
                  <a:cubicBezTo>
                    <a:pt x="2143" y="242"/>
                    <a:pt x="3171" y="25"/>
                    <a:pt x="4542" y="721"/>
                  </a:cubicBezTo>
                  <a:cubicBezTo>
                    <a:pt x="5205" y="1069"/>
                    <a:pt x="5934" y="1655"/>
                    <a:pt x="6406" y="2518"/>
                  </a:cubicBezTo>
                  <a:cubicBezTo>
                    <a:pt x="6888" y="3369"/>
                    <a:pt x="7021" y="4509"/>
                    <a:pt x="6728" y="5606"/>
                  </a:cubicBezTo>
                  <a:cubicBezTo>
                    <a:pt x="6429" y="6700"/>
                    <a:pt x="5738" y="7618"/>
                    <a:pt x="4894" y="8109"/>
                  </a:cubicBezTo>
                  <a:cubicBezTo>
                    <a:pt x="4128" y="8570"/>
                    <a:pt x="3296" y="8726"/>
                    <a:pt x="2587" y="8726"/>
                  </a:cubicBezTo>
                  <a:cubicBezTo>
                    <a:pt x="2516" y="8726"/>
                    <a:pt x="2446" y="8724"/>
                    <a:pt x="2378" y="8721"/>
                  </a:cubicBezTo>
                  <a:cubicBezTo>
                    <a:pt x="938" y="8638"/>
                    <a:pt x="164" y="8012"/>
                    <a:pt x="35" y="8012"/>
                  </a:cubicBezTo>
                  <a:cubicBezTo>
                    <a:pt x="26" y="8012"/>
                    <a:pt x="20" y="8015"/>
                    <a:pt x="17" y="8021"/>
                  </a:cubicBezTo>
                  <a:cubicBezTo>
                    <a:pt x="1" y="8040"/>
                    <a:pt x="160" y="8236"/>
                    <a:pt x="542" y="8481"/>
                  </a:cubicBezTo>
                  <a:cubicBezTo>
                    <a:pt x="919" y="8725"/>
                    <a:pt x="1536" y="8996"/>
                    <a:pt x="2350" y="9091"/>
                  </a:cubicBezTo>
                  <a:cubicBezTo>
                    <a:pt x="2508" y="9108"/>
                    <a:pt x="2676" y="9117"/>
                    <a:pt x="2849" y="9117"/>
                  </a:cubicBezTo>
                  <a:cubicBezTo>
                    <a:pt x="3555" y="9117"/>
                    <a:pt x="4365" y="8964"/>
                    <a:pt x="5138" y="8526"/>
                  </a:cubicBezTo>
                  <a:cubicBezTo>
                    <a:pt x="6108" y="7993"/>
                    <a:pt x="6903" y="6963"/>
                    <a:pt x="7235" y="5742"/>
                  </a:cubicBezTo>
                  <a:cubicBezTo>
                    <a:pt x="7562" y="4520"/>
                    <a:pt x="7396" y="3231"/>
                    <a:pt x="6827" y="2282"/>
                  </a:cubicBezTo>
                  <a:cubicBezTo>
                    <a:pt x="6270" y="1324"/>
                    <a:pt x="5441" y="721"/>
                    <a:pt x="4702" y="387"/>
                  </a:cubicBezTo>
                  <a:cubicBezTo>
                    <a:pt x="4022" y="91"/>
                    <a:pt x="3411" y="1"/>
                    <a:pt x="2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5"/>
            <p:cNvSpPr/>
            <p:nvPr/>
          </p:nvSpPr>
          <p:spPr>
            <a:xfrm>
              <a:off x="5545725" y="1382600"/>
              <a:ext cx="733600" cy="515250"/>
            </a:xfrm>
            <a:custGeom>
              <a:rect b="b" l="l" r="r" t="t"/>
              <a:pathLst>
                <a:path extrusionOk="0" h="20610" w="29344">
                  <a:moveTo>
                    <a:pt x="9" y="1"/>
                  </a:moveTo>
                  <a:cubicBezTo>
                    <a:pt x="9" y="1"/>
                    <a:pt x="9" y="1"/>
                    <a:pt x="8" y="1"/>
                  </a:cubicBezTo>
                  <a:cubicBezTo>
                    <a:pt x="0" y="7"/>
                    <a:pt x="63" y="119"/>
                    <a:pt x="191" y="330"/>
                  </a:cubicBezTo>
                  <a:cubicBezTo>
                    <a:pt x="324" y="539"/>
                    <a:pt x="510" y="851"/>
                    <a:pt x="776" y="1236"/>
                  </a:cubicBezTo>
                  <a:cubicBezTo>
                    <a:pt x="1309" y="2006"/>
                    <a:pt x="2120" y="3098"/>
                    <a:pt x="3254" y="4337"/>
                  </a:cubicBezTo>
                  <a:cubicBezTo>
                    <a:pt x="4387" y="5572"/>
                    <a:pt x="5854" y="6944"/>
                    <a:pt x="7642" y="8265"/>
                  </a:cubicBezTo>
                  <a:cubicBezTo>
                    <a:pt x="9435" y="9571"/>
                    <a:pt x="11547" y="10836"/>
                    <a:pt x="13922" y="11811"/>
                  </a:cubicBezTo>
                  <a:cubicBezTo>
                    <a:pt x="16286" y="12824"/>
                    <a:pt x="18679" y="13352"/>
                    <a:pt x="20775" y="14019"/>
                  </a:cubicBezTo>
                  <a:cubicBezTo>
                    <a:pt x="22879" y="14665"/>
                    <a:pt x="24705" y="15474"/>
                    <a:pt x="26035" y="16469"/>
                  </a:cubicBezTo>
                  <a:cubicBezTo>
                    <a:pt x="27384" y="17438"/>
                    <a:pt x="28231" y="18514"/>
                    <a:pt x="28695" y="19312"/>
                  </a:cubicBezTo>
                  <a:cubicBezTo>
                    <a:pt x="29154" y="20109"/>
                    <a:pt x="29296" y="20610"/>
                    <a:pt x="29331" y="20610"/>
                  </a:cubicBezTo>
                  <a:cubicBezTo>
                    <a:pt x="29331" y="20610"/>
                    <a:pt x="29331" y="20610"/>
                    <a:pt x="29332" y="20610"/>
                  </a:cubicBezTo>
                  <a:cubicBezTo>
                    <a:pt x="29343" y="20606"/>
                    <a:pt x="29309" y="20481"/>
                    <a:pt x="29236" y="20244"/>
                  </a:cubicBezTo>
                  <a:cubicBezTo>
                    <a:pt x="29161" y="20009"/>
                    <a:pt x="29026" y="19669"/>
                    <a:pt x="28805" y="19251"/>
                  </a:cubicBezTo>
                  <a:cubicBezTo>
                    <a:pt x="28368" y="18422"/>
                    <a:pt x="27529" y="17299"/>
                    <a:pt x="26170" y="16287"/>
                  </a:cubicBezTo>
                  <a:cubicBezTo>
                    <a:pt x="24833" y="15247"/>
                    <a:pt x="22979" y="14400"/>
                    <a:pt x="20866" y="13734"/>
                  </a:cubicBezTo>
                  <a:cubicBezTo>
                    <a:pt x="18757" y="13048"/>
                    <a:pt x="16380" y="12515"/>
                    <a:pt x="14046" y="11512"/>
                  </a:cubicBezTo>
                  <a:cubicBezTo>
                    <a:pt x="11697" y="10548"/>
                    <a:pt x="9603" y="9304"/>
                    <a:pt x="7817" y="8023"/>
                  </a:cubicBezTo>
                  <a:cubicBezTo>
                    <a:pt x="6037" y="6730"/>
                    <a:pt x="4568" y="5388"/>
                    <a:pt x="3421" y="4181"/>
                  </a:cubicBezTo>
                  <a:cubicBezTo>
                    <a:pt x="2273" y="2972"/>
                    <a:pt x="1441" y="1907"/>
                    <a:pt x="878" y="1164"/>
                  </a:cubicBezTo>
                  <a:cubicBezTo>
                    <a:pt x="620" y="809"/>
                    <a:pt x="411" y="521"/>
                    <a:pt x="247" y="294"/>
                  </a:cubicBezTo>
                  <a:cubicBezTo>
                    <a:pt x="103" y="102"/>
                    <a:pt x="23" y="1"/>
                    <a:pt x="9" y="1"/>
                  </a:cubicBezTo>
                  <a:close/>
                </a:path>
              </a:pathLst>
            </a:custGeom>
            <a:solidFill>
              <a:srgbClr val="FFFFFF">
                <a:alpha val="34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5"/>
            <p:cNvSpPr/>
            <p:nvPr/>
          </p:nvSpPr>
          <p:spPr>
            <a:xfrm>
              <a:off x="5552800" y="1416375"/>
              <a:ext cx="681950" cy="506325"/>
            </a:xfrm>
            <a:custGeom>
              <a:rect b="b" l="l" r="r" t="t"/>
              <a:pathLst>
                <a:path extrusionOk="0" h="20253" w="27278">
                  <a:moveTo>
                    <a:pt x="11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0" y="5"/>
                    <a:pt x="51" y="119"/>
                    <a:pt x="158" y="329"/>
                  </a:cubicBezTo>
                  <a:cubicBezTo>
                    <a:pt x="286" y="571"/>
                    <a:pt x="446" y="874"/>
                    <a:pt x="643" y="1246"/>
                  </a:cubicBezTo>
                  <a:cubicBezTo>
                    <a:pt x="1109" y="2014"/>
                    <a:pt x="1780" y="3139"/>
                    <a:pt x="2801" y="4387"/>
                  </a:cubicBezTo>
                  <a:cubicBezTo>
                    <a:pt x="3810" y="5644"/>
                    <a:pt x="5134" y="7050"/>
                    <a:pt x="6787" y="8402"/>
                  </a:cubicBezTo>
                  <a:cubicBezTo>
                    <a:pt x="8430" y="9764"/>
                    <a:pt x="10432" y="11026"/>
                    <a:pt x="12667" y="12062"/>
                  </a:cubicBezTo>
                  <a:cubicBezTo>
                    <a:pt x="14903" y="13105"/>
                    <a:pt x="17204" y="13694"/>
                    <a:pt x="19272" y="14133"/>
                  </a:cubicBezTo>
                  <a:cubicBezTo>
                    <a:pt x="21334" y="14587"/>
                    <a:pt x="23175" y="15161"/>
                    <a:pt x="24468" y="16092"/>
                  </a:cubicBezTo>
                  <a:cubicBezTo>
                    <a:pt x="25779" y="16995"/>
                    <a:pt x="26530" y="18099"/>
                    <a:pt x="26853" y="18918"/>
                  </a:cubicBezTo>
                  <a:cubicBezTo>
                    <a:pt x="27186" y="19739"/>
                    <a:pt x="27172" y="20252"/>
                    <a:pt x="27214" y="20252"/>
                  </a:cubicBezTo>
                  <a:cubicBezTo>
                    <a:pt x="27214" y="20252"/>
                    <a:pt x="27214" y="20252"/>
                    <a:pt x="27215" y="20252"/>
                  </a:cubicBezTo>
                  <a:cubicBezTo>
                    <a:pt x="27215" y="20252"/>
                    <a:pt x="27277" y="19736"/>
                    <a:pt x="26970" y="18874"/>
                  </a:cubicBezTo>
                  <a:cubicBezTo>
                    <a:pt x="26675" y="18018"/>
                    <a:pt x="25928" y="16857"/>
                    <a:pt x="24601" y="15905"/>
                  </a:cubicBezTo>
                  <a:cubicBezTo>
                    <a:pt x="23283" y="14923"/>
                    <a:pt x="21405" y="14314"/>
                    <a:pt x="19339" y="13844"/>
                  </a:cubicBezTo>
                  <a:cubicBezTo>
                    <a:pt x="17265" y="13385"/>
                    <a:pt x="15015" y="12801"/>
                    <a:pt x="12802" y="11768"/>
                  </a:cubicBezTo>
                  <a:cubicBezTo>
                    <a:pt x="10593" y="10745"/>
                    <a:pt x="8609" y="9505"/>
                    <a:pt x="6973" y="8170"/>
                  </a:cubicBezTo>
                  <a:cubicBezTo>
                    <a:pt x="5328" y="6846"/>
                    <a:pt x="4000" y="5470"/>
                    <a:pt x="2977" y="4243"/>
                  </a:cubicBezTo>
                  <a:cubicBezTo>
                    <a:pt x="1941" y="3024"/>
                    <a:pt x="1247" y="1925"/>
                    <a:pt x="750" y="1181"/>
                  </a:cubicBezTo>
                  <a:cubicBezTo>
                    <a:pt x="533" y="823"/>
                    <a:pt x="355" y="530"/>
                    <a:pt x="216" y="298"/>
                  </a:cubicBezTo>
                  <a:cubicBezTo>
                    <a:pt x="93" y="102"/>
                    <a:pt x="23" y="0"/>
                    <a:pt x="11" y="0"/>
                  </a:cubicBezTo>
                  <a:close/>
                </a:path>
              </a:pathLst>
            </a:custGeom>
            <a:solidFill>
              <a:srgbClr val="FFFFFF">
                <a:alpha val="34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5"/>
            <p:cNvSpPr/>
            <p:nvPr/>
          </p:nvSpPr>
          <p:spPr>
            <a:xfrm>
              <a:off x="5804125" y="3417550"/>
              <a:ext cx="591250" cy="347425"/>
            </a:xfrm>
            <a:custGeom>
              <a:rect b="b" l="l" r="r" t="t"/>
              <a:pathLst>
                <a:path extrusionOk="0" h="13897" w="23650">
                  <a:moveTo>
                    <a:pt x="21194" y="1"/>
                  </a:moveTo>
                  <a:cubicBezTo>
                    <a:pt x="20668" y="1"/>
                    <a:pt x="20117" y="258"/>
                    <a:pt x="19721" y="627"/>
                  </a:cubicBezTo>
                  <a:cubicBezTo>
                    <a:pt x="19132" y="1176"/>
                    <a:pt x="18777" y="1925"/>
                    <a:pt x="18318" y="2587"/>
                  </a:cubicBezTo>
                  <a:cubicBezTo>
                    <a:pt x="16978" y="4526"/>
                    <a:pt x="14644" y="5726"/>
                    <a:pt x="12290" y="5726"/>
                  </a:cubicBezTo>
                  <a:cubicBezTo>
                    <a:pt x="12107" y="5726"/>
                    <a:pt x="11924" y="5719"/>
                    <a:pt x="11742" y="5704"/>
                  </a:cubicBezTo>
                  <a:cubicBezTo>
                    <a:pt x="9972" y="5563"/>
                    <a:pt x="8301" y="4780"/>
                    <a:pt x="6529" y="4632"/>
                  </a:cubicBezTo>
                  <a:cubicBezTo>
                    <a:pt x="6260" y="4609"/>
                    <a:pt x="5986" y="4599"/>
                    <a:pt x="5708" y="4599"/>
                  </a:cubicBezTo>
                  <a:cubicBezTo>
                    <a:pt x="3808" y="4599"/>
                    <a:pt x="1735" y="5101"/>
                    <a:pt x="1" y="5729"/>
                  </a:cubicBezTo>
                  <a:lnTo>
                    <a:pt x="129" y="9892"/>
                  </a:lnTo>
                  <a:cubicBezTo>
                    <a:pt x="55" y="10641"/>
                    <a:pt x="857" y="10978"/>
                    <a:pt x="1620" y="10978"/>
                  </a:cubicBezTo>
                  <a:cubicBezTo>
                    <a:pt x="1689" y="10978"/>
                    <a:pt x="1757" y="10975"/>
                    <a:pt x="1825" y="10970"/>
                  </a:cubicBezTo>
                  <a:cubicBezTo>
                    <a:pt x="2378" y="10925"/>
                    <a:pt x="2948" y="10765"/>
                    <a:pt x="3492" y="10765"/>
                  </a:cubicBezTo>
                  <a:cubicBezTo>
                    <a:pt x="3753" y="10765"/>
                    <a:pt x="4008" y="10802"/>
                    <a:pt x="4253" y="10906"/>
                  </a:cubicBezTo>
                  <a:cubicBezTo>
                    <a:pt x="4767" y="11123"/>
                    <a:pt x="5119" y="11595"/>
                    <a:pt x="5504" y="12001"/>
                  </a:cubicBezTo>
                  <a:cubicBezTo>
                    <a:pt x="6679" y="13234"/>
                    <a:pt x="8387" y="13897"/>
                    <a:pt x="10086" y="13897"/>
                  </a:cubicBezTo>
                  <a:cubicBezTo>
                    <a:pt x="11054" y="13897"/>
                    <a:pt x="12019" y="13682"/>
                    <a:pt x="12880" y="13235"/>
                  </a:cubicBezTo>
                  <a:cubicBezTo>
                    <a:pt x="13801" y="12758"/>
                    <a:pt x="14632" y="12041"/>
                    <a:pt x="15653" y="11868"/>
                  </a:cubicBezTo>
                  <a:cubicBezTo>
                    <a:pt x="15844" y="11835"/>
                    <a:pt x="16036" y="11823"/>
                    <a:pt x="16228" y="11823"/>
                  </a:cubicBezTo>
                  <a:cubicBezTo>
                    <a:pt x="16828" y="11823"/>
                    <a:pt x="17434" y="11942"/>
                    <a:pt x="18035" y="11942"/>
                  </a:cubicBezTo>
                  <a:cubicBezTo>
                    <a:pt x="18191" y="11942"/>
                    <a:pt x="18347" y="11934"/>
                    <a:pt x="18502" y="11914"/>
                  </a:cubicBezTo>
                  <a:cubicBezTo>
                    <a:pt x="19733" y="11753"/>
                    <a:pt x="20741" y="10843"/>
                    <a:pt x="21461" y="9831"/>
                  </a:cubicBezTo>
                  <a:cubicBezTo>
                    <a:pt x="23146" y="7469"/>
                    <a:pt x="23649" y="4310"/>
                    <a:pt x="22782" y="1543"/>
                  </a:cubicBezTo>
                  <a:cubicBezTo>
                    <a:pt x="22621" y="1025"/>
                    <a:pt x="22388" y="489"/>
                    <a:pt x="21927" y="202"/>
                  </a:cubicBezTo>
                  <a:cubicBezTo>
                    <a:pt x="21703" y="62"/>
                    <a:pt x="21451" y="1"/>
                    <a:pt x="21194" y="1"/>
                  </a:cubicBezTo>
                  <a:close/>
                </a:path>
              </a:pathLst>
            </a:custGeom>
            <a:solidFill>
              <a:srgbClr val="999999">
                <a:alpha val="19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5"/>
            <p:cNvSpPr/>
            <p:nvPr/>
          </p:nvSpPr>
          <p:spPr>
            <a:xfrm>
              <a:off x="4779725" y="2770575"/>
              <a:ext cx="182275" cy="657650"/>
            </a:xfrm>
            <a:custGeom>
              <a:rect b="b" l="l" r="r" t="t"/>
              <a:pathLst>
                <a:path extrusionOk="0" h="26306" w="7291">
                  <a:moveTo>
                    <a:pt x="6643" y="0"/>
                  </a:moveTo>
                  <a:lnTo>
                    <a:pt x="6643" y="0"/>
                  </a:lnTo>
                  <a:cubicBezTo>
                    <a:pt x="5130" y="1375"/>
                    <a:pt x="2662" y="1592"/>
                    <a:pt x="1565" y="3319"/>
                  </a:cubicBezTo>
                  <a:cubicBezTo>
                    <a:pt x="1019" y="4178"/>
                    <a:pt x="938" y="5242"/>
                    <a:pt x="876" y="6259"/>
                  </a:cubicBezTo>
                  <a:cubicBezTo>
                    <a:pt x="494" y="12412"/>
                    <a:pt x="203" y="18572"/>
                    <a:pt x="1" y="24734"/>
                  </a:cubicBezTo>
                  <a:lnTo>
                    <a:pt x="290" y="26305"/>
                  </a:lnTo>
                  <a:cubicBezTo>
                    <a:pt x="2047" y="21731"/>
                    <a:pt x="3805" y="17156"/>
                    <a:pt x="5562" y="12582"/>
                  </a:cubicBezTo>
                  <a:cubicBezTo>
                    <a:pt x="6031" y="11365"/>
                    <a:pt x="6464" y="9878"/>
                    <a:pt x="5656" y="8853"/>
                  </a:cubicBezTo>
                  <a:cubicBezTo>
                    <a:pt x="5190" y="8262"/>
                    <a:pt x="4393" y="7971"/>
                    <a:pt x="4014" y="7321"/>
                  </a:cubicBezTo>
                  <a:cubicBezTo>
                    <a:pt x="3536" y="6497"/>
                    <a:pt x="3924" y="5423"/>
                    <a:pt x="4534" y="4691"/>
                  </a:cubicBezTo>
                  <a:cubicBezTo>
                    <a:pt x="5146" y="3959"/>
                    <a:pt x="5960" y="3408"/>
                    <a:pt x="6515" y="2634"/>
                  </a:cubicBezTo>
                  <a:cubicBezTo>
                    <a:pt x="7070" y="1859"/>
                    <a:pt x="7291" y="697"/>
                    <a:pt x="6643" y="0"/>
                  </a:cubicBezTo>
                  <a:close/>
                </a:path>
              </a:pathLst>
            </a:custGeom>
            <a:solidFill>
              <a:srgbClr val="999999">
                <a:alpha val="19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5"/>
            <p:cNvSpPr/>
            <p:nvPr/>
          </p:nvSpPr>
          <p:spPr>
            <a:xfrm>
              <a:off x="4276425" y="2818600"/>
              <a:ext cx="632875" cy="907550"/>
            </a:xfrm>
            <a:custGeom>
              <a:rect b="b" l="l" r="r" t="t"/>
              <a:pathLst>
                <a:path extrusionOk="0" h="36302" w="25315">
                  <a:moveTo>
                    <a:pt x="12721" y="0"/>
                  </a:moveTo>
                  <a:lnTo>
                    <a:pt x="1" y="28608"/>
                  </a:lnTo>
                  <a:lnTo>
                    <a:pt x="16182" y="36301"/>
                  </a:lnTo>
                  <a:lnTo>
                    <a:pt x="25314" y="8272"/>
                  </a:lnTo>
                  <a:lnTo>
                    <a:pt x="1272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5"/>
            <p:cNvSpPr/>
            <p:nvPr/>
          </p:nvSpPr>
          <p:spPr>
            <a:xfrm>
              <a:off x="4594400" y="2818600"/>
              <a:ext cx="317075" cy="776000"/>
            </a:xfrm>
            <a:custGeom>
              <a:rect b="b" l="l" r="r" t="t"/>
              <a:pathLst>
                <a:path extrusionOk="0" h="31040" w="12683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20" y="18"/>
                    <a:pt x="61" y="48"/>
                  </a:cubicBezTo>
                  <a:cubicBezTo>
                    <a:pt x="107" y="81"/>
                    <a:pt x="166" y="122"/>
                    <a:pt x="239" y="173"/>
                  </a:cubicBezTo>
                  <a:cubicBezTo>
                    <a:pt x="408" y="288"/>
                    <a:pt x="642" y="446"/>
                    <a:pt x="939" y="648"/>
                  </a:cubicBezTo>
                  <a:cubicBezTo>
                    <a:pt x="1561" y="1065"/>
                    <a:pt x="2451" y="1658"/>
                    <a:pt x="3561" y="2400"/>
                  </a:cubicBezTo>
                  <a:cubicBezTo>
                    <a:pt x="5802" y="3879"/>
                    <a:pt x="8923" y="5942"/>
                    <a:pt x="12504" y="8308"/>
                  </a:cubicBezTo>
                  <a:lnTo>
                    <a:pt x="12504" y="8308"/>
                  </a:lnTo>
                  <a:lnTo>
                    <a:pt x="12496" y="8332"/>
                  </a:lnTo>
                  <a:lnTo>
                    <a:pt x="12480" y="8391"/>
                  </a:lnTo>
                  <a:lnTo>
                    <a:pt x="12447" y="8509"/>
                  </a:lnTo>
                  <a:lnTo>
                    <a:pt x="12370" y="8761"/>
                  </a:lnTo>
                  <a:cubicBezTo>
                    <a:pt x="12317" y="8932"/>
                    <a:pt x="12263" y="9105"/>
                    <a:pt x="12210" y="9277"/>
                  </a:cubicBezTo>
                  <a:cubicBezTo>
                    <a:pt x="12100" y="9623"/>
                    <a:pt x="11988" y="9972"/>
                    <a:pt x="11875" y="10325"/>
                  </a:cubicBezTo>
                  <a:cubicBezTo>
                    <a:pt x="11648" y="11029"/>
                    <a:pt x="11416" y="11750"/>
                    <a:pt x="11181" y="12478"/>
                  </a:cubicBezTo>
                  <a:cubicBezTo>
                    <a:pt x="9514" y="17597"/>
                    <a:pt x="8008" y="22229"/>
                    <a:pt x="6914" y="25595"/>
                  </a:cubicBezTo>
                  <a:cubicBezTo>
                    <a:pt x="6374" y="27268"/>
                    <a:pt x="5937" y="28623"/>
                    <a:pt x="5631" y="29574"/>
                  </a:cubicBezTo>
                  <a:cubicBezTo>
                    <a:pt x="5486" y="30036"/>
                    <a:pt x="5371" y="30399"/>
                    <a:pt x="5290" y="30658"/>
                  </a:cubicBezTo>
                  <a:cubicBezTo>
                    <a:pt x="5254" y="30774"/>
                    <a:pt x="5226" y="30868"/>
                    <a:pt x="5205" y="30941"/>
                  </a:cubicBezTo>
                  <a:cubicBezTo>
                    <a:pt x="5187" y="31005"/>
                    <a:pt x="5178" y="31038"/>
                    <a:pt x="5182" y="31039"/>
                  </a:cubicBezTo>
                  <a:cubicBezTo>
                    <a:pt x="5183" y="31039"/>
                    <a:pt x="5198" y="31008"/>
                    <a:pt x="5221" y="30945"/>
                  </a:cubicBezTo>
                  <a:cubicBezTo>
                    <a:pt x="5246" y="30875"/>
                    <a:pt x="5280" y="30783"/>
                    <a:pt x="5321" y="30667"/>
                  </a:cubicBezTo>
                  <a:cubicBezTo>
                    <a:pt x="5409" y="30413"/>
                    <a:pt x="5534" y="30052"/>
                    <a:pt x="5692" y="29593"/>
                  </a:cubicBezTo>
                  <a:cubicBezTo>
                    <a:pt x="6009" y="28648"/>
                    <a:pt x="6463" y="27297"/>
                    <a:pt x="7024" y="25631"/>
                  </a:cubicBezTo>
                  <a:cubicBezTo>
                    <a:pt x="8139" y="22282"/>
                    <a:pt x="9672" y="17653"/>
                    <a:pt x="11335" y="12529"/>
                  </a:cubicBezTo>
                  <a:cubicBezTo>
                    <a:pt x="11570" y="11799"/>
                    <a:pt x="11802" y="11080"/>
                    <a:pt x="12031" y="10375"/>
                  </a:cubicBezTo>
                  <a:cubicBezTo>
                    <a:pt x="12143" y="10021"/>
                    <a:pt x="12253" y="9671"/>
                    <a:pt x="12363" y="9325"/>
                  </a:cubicBezTo>
                  <a:cubicBezTo>
                    <a:pt x="12469" y="8973"/>
                    <a:pt x="12582" y="8652"/>
                    <a:pt x="12674" y="8272"/>
                  </a:cubicBezTo>
                  <a:lnTo>
                    <a:pt x="12682" y="8235"/>
                  </a:lnTo>
                  <a:lnTo>
                    <a:pt x="12638" y="8205"/>
                  </a:lnTo>
                  <a:cubicBezTo>
                    <a:pt x="9026" y="5846"/>
                    <a:pt x="5876" y="3788"/>
                    <a:pt x="3617" y="2315"/>
                  </a:cubicBezTo>
                  <a:cubicBezTo>
                    <a:pt x="2497" y="1591"/>
                    <a:pt x="1597" y="1009"/>
                    <a:pt x="969" y="602"/>
                  </a:cubicBezTo>
                  <a:cubicBezTo>
                    <a:pt x="665" y="410"/>
                    <a:pt x="426" y="259"/>
                    <a:pt x="255" y="150"/>
                  </a:cubicBezTo>
                  <a:cubicBezTo>
                    <a:pt x="178" y="104"/>
                    <a:pt x="117" y="66"/>
                    <a:pt x="68" y="36"/>
                  </a:cubicBezTo>
                  <a:cubicBezTo>
                    <a:pt x="28" y="12"/>
                    <a:pt x="6" y="0"/>
                    <a:pt x="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5"/>
            <p:cNvSpPr/>
            <p:nvPr/>
          </p:nvSpPr>
          <p:spPr>
            <a:xfrm>
              <a:off x="4755975" y="3391225"/>
              <a:ext cx="32500" cy="190325"/>
            </a:xfrm>
            <a:custGeom>
              <a:rect b="b" l="l" r="r" t="t"/>
              <a:pathLst>
                <a:path extrusionOk="0" h="7613" w="1300">
                  <a:moveTo>
                    <a:pt x="1288" y="0"/>
                  </a:moveTo>
                  <a:cubicBezTo>
                    <a:pt x="1264" y="0"/>
                    <a:pt x="1194" y="426"/>
                    <a:pt x="1087" y="1114"/>
                  </a:cubicBezTo>
                  <a:cubicBezTo>
                    <a:pt x="971" y="1846"/>
                    <a:pt x="821" y="2777"/>
                    <a:pt x="656" y="3807"/>
                  </a:cubicBezTo>
                  <a:cubicBezTo>
                    <a:pt x="479" y="4835"/>
                    <a:pt x="319" y="5762"/>
                    <a:pt x="192" y="6494"/>
                  </a:cubicBezTo>
                  <a:cubicBezTo>
                    <a:pt x="71" y="7182"/>
                    <a:pt x="0" y="7608"/>
                    <a:pt x="23" y="7613"/>
                  </a:cubicBezTo>
                  <a:cubicBezTo>
                    <a:pt x="23" y="7613"/>
                    <a:pt x="23" y="7613"/>
                    <a:pt x="23" y="7613"/>
                  </a:cubicBezTo>
                  <a:cubicBezTo>
                    <a:pt x="33" y="7613"/>
                    <a:pt x="66" y="7511"/>
                    <a:pt x="115" y="7322"/>
                  </a:cubicBezTo>
                  <a:cubicBezTo>
                    <a:pt x="165" y="7133"/>
                    <a:pt x="230" y="6858"/>
                    <a:pt x="306" y="6516"/>
                  </a:cubicBezTo>
                  <a:cubicBezTo>
                    <a:pt x="456" y="5833"/>
                    <a:pt x="643" y="4886"/>
                    <a:pt x="819" y="3833"/>
                  </a:cubicBezTo>
                  <a:cubicBezTo>
                    <a:pt x="994" y="2780"/>
                    <a:pt x="1123" y="1823"/>
                    <a:pt x="1201" y="1129"/>
                  </a:cubicBezTo>
                  <a:cubicBezTo>
                    <a:pt x="1240" y="782"/>
                    <a:pt x="1268" y="500"/>
                    <a:pt x="1283" y="305"/>
                  </a:cubicBezTo>
                  <a:cubicBezTo>
                    <a:pt x="1298" y="109"/>
                    <a:pt x="1299" y="0"/>
                    <a:pt x="1288" y="0"/>
                  </a:cubicBezTo>
                  <a:cubicBezTo>
                    <a:pt x="1288" y="0"/>
                    <a:pt x="1288" y="0"/>
                    <a:pt x="1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5"/>
            <p:cNvSpPr/>
            <p:nvPr/>
          </p:nvSpPr>
          <p:spPr>
            <a:xfrm>
              <a:off x="4985375" y="3033375"/>
              <a:ext cx="87375" cy="941025"/>
            </a:xfrm>
            <a:custGeom>
              <a:rect b="b" l="l" r="r" t="t"/>
              <a:pathLst>
                <a:path extrusionOk="0" h="37641" w="3495">
                  <a:moveTo>
                    <a:pt x="4" y="0"/>
                  </a:moveTo>
                  <a:lnTo>
                    <a:pt x="4" y="0"/>
                  </a:lnTo>
                  <a:cubicBezTo>
                    <a:pt x="1" y="0"/>
                    <a:pt x="4" y="33"/>
                    <a:pt x="9" y="99"/>
                  </a:cubicBezTo>
                  <a:cubicBezTo>
                    <a:pt x="19" y="172"/>
                    <a:pt x="29" y="265"/>
                    <a:pt x="42" y="384"/>
                  </a:cubicBezTo>
                  <a:cubicBezTo>
                    <a:pt x="75" y="644"/>
                    <a:pt x="121" y="1010"/>
                    <a:pt x="178" y="1476"/>
                  </a:cubicBezTo>
                  <a:cubicBezTo>
                    <a:pt x="229" y="1955"/>
                    <a:pt x="292" y="2535"/>
                    <a:pt x="363" y="3208"/>
                  </a:cubicBezTo>
                  <a:cubicBezTo>
                    <a:pt x="427" y="3886"/>
                    <a:pt x="499" y="4656"/>
                    <a:pt x="580" y="5506"/>
                  </a:cubicBezTo>
                  <a:cubicBezTo>
                    <a:pt x="887" y="8912"/>
                    <a:pt x="1256" y="13623"/>
                    <a:pt x="1665" y="18826"/>
                  </a:cubicBezTo>
                  <a:cubicBezTo>
                    <a:pt x="2077" y="24031"/>
                    <a:pt x="2463" y="28742"/>
                    <a:pt x="2800" y="32146"/>
                  </a:cubicBezTo>
                  <a:cubicBezTo>
                    <a:pt x="2889" y="32995"/>
                    <a:pt x="2970" y="33765"/>
                    <a:pt x="3041" y="34443"/>
                  </a:cubicBezTo>
                  <a:cubicBezTo>
                    <a:pt x="3124" y="35114"/>
                    <a:pt x="3195" y="35694"/>
                    <a:pt x="3254" y="36173"/>
                  </a:cubicBezTo>
                  <a:cubicBezTo>
                    <a:pt x="3320" y="36647"/>
                    <a:pt x="3381" y="37014"/>
                    <a:pt x="3421" y="37262"/>
                  </a:cubicBezTo>
                  <a:cubicBezTo>
                    <a:pt x="3440" y="37379"/>
                    <a:pt x="3457" y="37473"/>
                    <a:pt x="3470" y="37545"/>
                  </a:cubicBezTo>
                  <a:cubicBezTo>
                    <a:pt x="3481" y="37607"/>
                    <a:pt x="3488" y="37640"/>
                    <a:pt x="3491" y="37640"/>
                  </a:cubicBezTo>
                  <a:cubicBezTo>
                    <a:pt x="3495" y="37640"/>
                    <a:pt x="3493" y="37606"/>
                    <a:pt x="3486" y="37542"/>
                  </a:cubicBezTo>
                  <a:cubicBezTo>
                    <a:pt x="3478" y="37469"/>
                    <a:pt x="3467" y="37376"/>
                    <a:pt x="3453" y="37257"/>
                  </a:cubicBezTo>
                  <a:cubicBezTo>
                    <a:pt x="3422" y="36997"/>
                    <a:pt x="3376" y="36630"/>
                    <a:pt x="3317" y="36165"/>
                  </a:cubicBezTo>
                  <a:cubicBezTo>
                    <a:pt x="3266" y="35686"/>
                    <a:pt x="3205" y="35106"/>
                    <a:pt x="3133" y="34433"/>
                  </a:cubicBezTo>
                  <a:cubicBezTo>
                    <a:pt x="3069" y="33755"/>
                    <a:pt x="2996" y="32985"/>
                    <a:pt x="2916" y="32135"/>
                  </a:cubicBezTo>
                  <a:cubicBezTo>
                    <a:pt x="2608" y="28728"/>
                    <a:pt x="2240" y="24017"/>
                    <a:pt x="1830" y="18813"/>
                  </a:cubicBezTo>
                  <a:cubicBezTo>
                    <a:pt x="1420" y="13610"/>
                    <a:pt x="1034" y="8899"/>
                    <a:pt x="697" y="5494"/>
                  </a:cubicBezTo>
                  <a:cubicBezTo>
                    <a:pt x="606" y="4646"/>
                    <a:pt x="526" y="3876"/>
                    <a:pt x="455" y="3198"/>
                  </a:cubicBezTo>
                  <a:cubicBezTo>
                    <a:pt x="373" y="2527"/>
                    <a:pt x="300" y="1946"/>
                    <a:pt x="243" y="1468"/>
                  </a:cubicBezTo>
                  <a:cubicBezTo>
                    <a:pt x="175" y="994"/>
                    <a:pt x="114" y="627"/>
                    <a:pt x="75" y="379"/>
                  </a:cubicBezTo>
                  <a:cubicBezTo>
                    <a:pt x="55" y="262"/>
                    <a:pt x="39" y="168"/>
                    <a:pt x="27" y="96"/>
                  </a:cubicBezTo>
                  <a:cubicBezTo>
                    <a:pt x="16" y="32"/>
                    <a:pt x="7" y="0"/>
                    <a:pt x="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5"/>
            <p:cNvSpPr/>
            <p:nvPr/>
          </p:nvSpPr>
          <p:spPr>
            <a:xfrm>
              <a:off x="5350825" y="2594975"/>
              <a:ext cx="452250" cy="951225"/>
            </a:xfrm>
            <a:custGeom>
              <a:rect b="b" l="l" r="r" t="t"/>
              <a:pathLst>
                <a:path extrusionOk="0" h="38049" w="18090">
                  <a:moveTo>
                    <a:pt x="3399" y="0"/>
                  </a:moveTo>
                  <a:cubicBezTo>
                    <a:pt x="3396" y="0"/>
                    <a:pt x="3375" y="23"/>
                    <a:pt x="3337" y="69"/>
                  </a:cubicBezTo>
                  <a:cubicBezTo>
                    <a:pt x="3292" y="124"/>
                    <a:pt x="3236" y="194"/>
                    <a:pt x="3164" y="285"/>
                  </a:cubicBezTo>
                  <a:cubicBezTo>
                    <a:pt x="3008" y="482"/>
                    <a:pt x="2787" y="764"/>
                    <a:pt x="2501" y="1125"/>
                  </a:cubicBezTo>
                  <a:cubicBezTo>
                    <a:pt x="1924" y="1872"/>
                    <a:pt x="1088" y="2951"/>
                    <a:pt x="36" y="4308"/>
                  </a:cubicBezTo>
                  <a:lnTo>
                    <a:pt x="1" y="4353"/>
                  </a:lnTo>
                  <a:lnTo>
                    <a:pt x="47" y="4382"/>
                  </a:lnTo>
                  <a:cubicBezTo>
                    <a:pt x="1460" y="5315"/>
                    <a:pt x="3174" y="6445"/>
                    <a:pt x="5123" y="7729"/>
                  </a:cubicBezTo>
                  <a:lnTo>
                    <a:pt x="5123" y="7729"/>
                  </a:lnTo>
                  <a:cubicBezTo>
                    <a:pt x="4163" y="8093"/>
                    <a:pt x="3155" y="8476"/>
                    <a:pt x="2100" y="8875"/>
                  </a:cubicBezTo>
                  <a:lnTo>
                    <a:pt x="2019" y="8906"/>
                  </a:lnTo>
                  <a:lnTo>
                    <a:pt x="2060" y="8983"/>
                  </a:lnTo>
                  <a:cubicBezTo>
                    <a:pt x="3401" y="11429"/>
                    <a:pt x="4873" y="14118"/>
                    <a:pt x="6418" y="16938"/>
                  </a:cubicBezTo>
                  <a:cubicBezTo>
                    <a:pt x="9627" y="22771"/>
                    <a:pt x="12532" y="28049"/>
                    <a:pt x="14640" y="31880"/>
                  </a:cubicBezTo>
                  <a:cubicBezTo>
                    <a:pt x="15696" y="33783"/>
                    <a:pt x="16552" y="35326"/>
                    <a:pt x="17149" y="36400"/>
                  </a:cubicBezTo>
                  <a:cubicBezTo>
                    <a:pt x="17445" y="36926"/>
                    <a:pt x="17677" y="37338"/>
                    <a:pt x="17838" y="37625"/>
                  </a:cubicBezTo>
                  <a:cubicBezTo>
                    <a:pt x="17915" y="37759"/>
                    <a:pt x="17976" y="37864"/>
                    <a:pt x="18022" y="37943"/>
                  </a:cubicBezTo>
                  <a:cubicBezTo>
                    <a:pt x="18060" y="38007"/>
                    <a:pt x="18082" y="38042"/>
                    <a:pt x="18088" y="38046"/>
                  </a:cubicBezTo>
                  <a:lnTo>
                    <a:pt x="18088" y="38046"/>
                  </a:lnTo>
                  <a:cubicBezTo>
                    <a:pt x="18087" y="38037"/>
                    <a:pt x="18069" y="38000"/>
                    <a:pt x="18036" y="37935"/>
                  </a:cubicBezTo>
                  <a:cubicBezTo>
                    <a:pt x="17994" y="37854"/>
                    <a:pt x="17938" y="37747"/>
                    <a:pt x="17868" y="37611"/>
                  </a:cubicBezTo>
                  <a:cubicBezTo>
                    <a:pt x="17711" y="37318"/>
                    <a:pt x="17489" y="36902"/>
                    <a:pt x="17205" y="36370"/>
                  </a:cubicBezTo>
                  <a:cubicBezTo>
                    <a:pt x="16619" y="35290"/>
                    <a:pt x="15779" y="33739"/>
                    <a:pt x="14742" y="31826"/>
                  </a:cubicBezTo>
                  <a:cubicBezTo>
                    <a:pt x="12645" y="27988"/>
                    <a:pt x="9754" y="22701"/>
                    <a:pt x="6561" y="16860"/>
                  </a:cubicBezTo>
                  <a:cubicBezTo>
                    <a:pt x="5029" y="14072"/>
                    <a:pt x="3566" y="11411"/>
                    <a:pt x="2235" y="8987"/>
                  </a:cubicBezTo>
                  <a:lnTo>
                    <a:pt x="2235" y="8987"/>
                  </a:lnTo>
                  <a:cubicBezTo>
                    <a:pt x="3306" y="8577"/>
                    <a:pt x="4329" y="8184"/>
                    <a:pt x="5301" y="7812"/>
                  </a:cubicBezTo>
                  <a:lnTo>
                    <a:pt x="5429" y="7763"/>
                  </a:lnTo>
                  <a:lnTo>
                    <a:pt x="5314" y="7689"/>
                  </a:lnTo>
                  <a:cubicBezTo>
                    <a:pt x="3332" y="6398"/>
                    <a:pt x="1588" y="5262"/>
                    <a:pt x="151" y="4327"/>
                  </a:cubicBezTo>
                  <a:lnTo>
                    <a:pt x="151" y="4327"/>
                  </a:lnTo>
                  <a:cubicBezTo>
                    <a:pt x="1172" y="2977"/>
                    <a:pt x="1983" y="1905"/>
                    <a:pt x="2546" y="1160"/>
                  </a:cubicBezTo>
                  <a:cubicBezTo>
                    <a:pt x="2822" y="792"/>
                    <a:pt x="3036" y="504"/>
                    <a:pt x="3187" y="301"/>
                  </a:cubicBezTo>
                  <a:cubicBezTo>
                    <a:pt x="3255" y="209"/>
                    <a:pt x="3307" y="135"/>
                    <a:pt x="3348" y="79"/>
                  </a:cubicBezTo>
                  <a:cubicBezTo>
                    <a:pt x="3385" y="28"/>
                    <a:pt x="3401" y="2"/>
                    <a:pt x="3399" y="0"/>
                  </a:cubicBezTo>
                  <a:cubicBezTo>
                    <a:pt x="3399" y="0"/>
                    <a:pt x="3399" y="0"/>
                    <a:pt x="3399" y="0"/>
                  </a:cubicBezTo>
                  <a:close/>
                  <a:moveTo>
                    <a:pt x="18088" y="38046"/>
                  </a:moveTo>
                  <a:cubicBezTo>
                    <a:pt x="18089" y="38047"/>
                    <a:pt x="18089" y="38048"/>
                    <a:pt x="18088" y="38048"/>
                  </a:cubicBezTo>
                  <a:lnTo>
                    <a:pt x="18088" y="38048"/>
                  </a:lnTo>
                  <a:lnTo>
                    <a:pt x="18090" y="38047"/>
                  </a:lnTo>
                  <a:lnTo>
                    <a:pt x="18090" y="38047"/>
                  </a:lnTo>
                  <a:cubicBezTo>
                    <a:pt x="18090" y="38047"/>
                    <a:pt x="18090" y="38047"/>
                    <a:pt x="18090" y="38047"/>
                  </a:cubicBezTo>
                  <a:cubicBezTo>
                    <a:pt x="18089" y="38047"/>
                    <a:pt x="18089" y="38046"/>
                    <a:pt x="18088" y="38046"/>
                  </a:cubicBezTo>
                  <a:close/>
                  <a:moveTo>
                    <a:pt x="18088" y="38048"/>
                  </a:moveTo>
                  <a:lnTo>
                    <a:pt x="18088" y="38048"/>
                  </a:lnTo>
                  <a:cubicBezTo>
                    <a:pt x="18088" y="38048"/>
                    <a:pt x="18088" y="38048"/>
                    <a:pt x="18088" y="38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5"/>
            <p:cNvSpPr/>
            <p:nvPr/>
          </p:nvSpPr>
          <p:spPr>
            <a:xfrm>
              <a:off x="5802975" y="2562900"/>
              <a:ext cx="414575" cy="983250"/>
            </a:xfrm>
            <a:custGeom>
              <a:rect b="b" l="l" r="r" t="t"/>
              <a:pathLst>
                <a:path extrusionOk="0" h="39330" w="16583">
                  <a:moveTo>
                    <a:pt x="13185" y="0"/>
                  </a:moveTo>
                  <a:cubicBezTo>
                    <a:pt x="13184" y="0"/>
                    <a:pt x="13184" y="0"/>
                    <a:pt x="13184" y="0"/>
                  </a:cubicBezTo>
                  <a:cubicBezTo>
                    <a:pt x="13183" y="2"/>
                    <a:pt x="13199" y="28"/>
                    <a:pt x="13235" y="79"/>
                  </a:cubicBezTo>
                  <a:cubicBezTo>
                    <a:pt x="13276" y="135"/>
                    <a:pt x="13329" y="209"/>
                    <a:pt x="13396" y="303"/>
                  </a:cubicBezTo>
                  <a:cubicBezTo>
                    <a:pt x="13548" y="504"/>
                    <a:pt x="13762" y="792"/>
                    <a:pt x="14036" y="1160"/>
                  </a:cubicBezTo>
                  <a:cubicBezTo>
                    <a:pt x="14601" y="1905"/>
                    <a:pt x="15412" y="2977"/>
                    <a:pt x="16433" y="4329"/>
                  </a:cubicBezTo>
                  <a:lnTo>
                    <a:pt x="16433" y="4329"/>
                  </a:lnTo>
                  <a:cubicBezTo>
                    <a:pt x="14996" y="5264"/>
                    <a:pt x="13252" y="6398"/>
                    <a:pt x="11270" y="7689"/>
                  </a:cubicBezTo>
                  <a:lnTo>
                    <a:pt x="11155" y="7764"/>
                  </a:lnTo>
                  <a:lnTo>
                    <a:pt x="11283" y="7812"/>
                  </a:lnTo>
                  <a:cubicBezTo>
                    <a:pt x="12256" y="8185"/>
                    <a:pt x="13280" y="8578"/>
                    <a:pt x="14353" y="8988"/>
                  </a:cubicBezTo>
                  <a:lnTo>
                    <a:pt x="14353" y="8988"/>
                  </a:lnTo>
                  <a:cubicBezTo>
                    <a:pt x="13134" y="11544"/>
                    <a:pt x="11794" y="14359"/>
                    <a:pt x="10388" y="17308"/>
                  </a:cubicBezTo>
                  <a:cubicBezTo>
                    <a:pt x="7511" y="23379"/>
                    <a:pt x="4906" y="28876"/>
                    <a:pt x="3014" y="32865"/>
                  </a:cubicBezTo>
                  <a:cubicBezTo>
                    <a:pt x="2081" y="34854"/>
                    <a:pt x="1325" y="36464"/>
                    <a:pt x="797" y="37588"/>
                  </a:cubicBezTo>
                  <a:cubicBezTo>
                    <a:pt x="540" y="38142"/>
                    <a:pt x="341" y="38573"/>
                    <a:pt x="201" y="38876"/>
                  </a:cubicBezTo>
                  <a:cubicBezTo>
                    <a:pt x="137" y="39019"/>
                    <a:pt x="86" y="39131"/>
                    <a:pt x="50" y="39213"/>
                  </a:cubicBezTo>
                  <a:cubicBezTo>
                    <a:pt x="17" y="39290"/>
                    <a:pt x="1" y="39330"/>
                    <a:pt x="4" y="39330"/>
                  </a:cubicBezTo>
                  <a:cubicBezTo>
                    <a:pt x="4" y="39330"/>
                    <a:pt x="4" y="39330"/>
                    <a:pt x="4" y="39330"/>
                  </a:cubicBezTo>
                  <a:cubicBezTo>
                    <a:pt x="6" y="39330"/>
                    <a:pt x="28" y="39292"/>
                    <a:pt x="65" y="39219"/>
                  </a:cubicBezTo>
                  <a:cubicBezTo>
                    <a:pt x="106" y="39139"/>
                    <a:pt x="160" y="39030"/>
                    <a:pt x="231" y="38890"/>
                  </a:cubicBezTo>
                  <a:cubicBezTo>
                    <a:pt x="377" y="38591"/>
                    <a:pt x="586" y="38163"/>
                    <a:pt x="854" y="37616"/>
                  </a:cubicBezTo>
                  <a:cubicBezTo>
                    <a:pt x="1392" y="36497"/>
                    <a:pt x="2165" y="34893"/>
                    <a:pt x="3119" y="32915"/>
                  </a:cubicBezTo>
                  <a:cubicBezTo>
                    <a:pt x="5021" y="28931"/>
                    <a:pt x="7641" y="23442"/>
                    <a:pt x="10536" y="17379"/>
                  </a:cubicBezTo>
                  <a:cubicBezTo>
                    <a:pt x="11951" y="14398"/>
                    <a:pt x="13299" y="11557"/>
                    <a:pt x="14525" y="8980"/>
                  </a:cubicBezTo>
                  <a:lnTo>
                    <a:pt x="14559" y="8906"/>
                  </a:lnTo>
                  <a:lnTo>
                    <a:pt x="14482" y="8876"/>
                  </a:lnTo>
                  <a:cubicBezTo>
                    <a:pt x="13428" y="8476"/>
                    <a:pt x="12420" y="8094"/>
                    <a:pt x="11459" y="7730"/>
                  </a:cubicBezTo>
                  <a:lnTo>
                    <a:pt x="11459" y="7730"/>
                  </a:lnTo>
                  <a:cubicBezTo>
                    <a:pt x="13409" y="6445"/>
                    <a:pt x="15123" y="5315"/>
                    <a:pt x="16535" y="4384"/>
                  </a:cubicBezTo>
                  <a:lnTo>
                    <a:pt x="16583" y="4353"/>
                  </a:lnTo>
                  <a:lnTo>
                    <a:pt x="16548" y="4310"/>
                  </a:lnTo>
                  <a:cubicBezTo>
                    <a:pt x="15495" y="2951"/>
                    <a:pt x="14660" y="1872"/>
                    <a:pt x="14081" y="1127"/>
                  </a:cubicBezTo>
                  <a:cubicBezTo>
                    <a:pt x="13796" y="764"/>
                    <a:pt x="13576" y="482"/>
                    <a:pt x="13420" y="285"/>
                  </a:cubicBezTo>
                  <a:cubicBezTo>
                    <a:pt x="13347" y="194"/>
                    <a:pt x="13290" y="124"/>
                    <a:pt x="13247" y="71"/>
                  </a:cubicBezTo>
                  <a:cubicBezTo>
                    <a:pt x="13209" y="25"/>
                    <a:pt x="13187" y="0"/>
                    <a:pt x="13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5"/>
            <p:cNvSpPr/>
            <p:nvPr/>
          </p:nvSpPr>
          <p:spPr>
            <a:xfrm>
              <a:off x="5577225" y="2585225"/>
              <a:ext cx="481225" cy="789825"/>
            </a:xfrm>
            <a:custGeom>
              <a:rect b="b" l="l" r="r" t="t"/>
              <a:pathLst>
                <a:path extrusionOk="0" h="31593" w="19249">
                  <a:moveTo>
                    <a:pt x="19249" y="1"/>
                  </a:moveTo>
                  <a:lnTo>
                    <a:pt x="19249" y="1"/>
                  </a:lnTo>
                  <a:cubicBezTo>
                    <a:pt x="15453" y="4911"/>
                    <a:pt x="12048" y="6547"/>
                    <a:pt x="9195" y="6547"/>
                  </a:cubicBezTo>
                  <a:cubicBezTo>
                    <a:pt x="3496" y="6547"/>
                    <a:pt x="1" y="20"/>
                    <a:pt x="0" y="19"/>
                  </a:cubicBezTo>
                  <a:lnTo>
                    <a:pt x="0" y="19"/>
                  </a:lnTo>
                  <a:lnTo>
                    <a:pt x="8906" y="31592"/>
                  </a:lnTo>
                  <a:lnTo>
                    <a:pt x="192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5"/>
            <p:cNvSpPr/>
            <p:nvPr/>
          </p:nvSpPr>
          <p:spPr>
            <a:xfrm>
              <a:off x="5799550" y="3375025"/>
              <a:ext cx="64425" cy="963675"/>
            </a:xfrm>
            <a:custGeom>
              <a:rect b="b" l="l" r="r" t="t"/>
              <a:pathLst>
                <a:path extrusionOk="0" h="38547" w="2577">
                  <a:moveTo>
                    <a:pt x="13" y="0"/>
                  </a:moveTo>
                  <a:cubicBezTo>
                    <a:pt x="9" y="0"/>
                    <a:pt x="8" y="33"/>
                    <a:pt x="6" y="101"/>
                  </a:cubicBezTo>
                  <a:cubicBezTo>
                    <a:pt x="4" y="175"/>
                    <a:pt x="3" y="272"/>
                    <a:pt x="1" y="393"/>
                  </a:cubicBezTo>
                  <a:cubicBezTo>
                    <a:pt x="1" y="661"/>
                    <a:pt x="1" y="1038"/>
                    <a:pt x="1" y="1518"/>
                  </a:cubicBezTo>
                  <a:cubicBezTo>
                    <a:pt x="1" y="2497"/>
                    <a:pt x="19" y="3912"/>
                    <a:pt x="52" y="5660"/>
                  </a:cubicBezTo>
                  <a:cubicBezTo>
                    <a:pt x="123" y="9157"/>
                    <a:pt x="297" y="13988"/>
                    <a:pt x="674" y="19314"/>
                  </a:cubicBezTo>
                  <a:cubicBezTo>
                    <a:pt x="1052" y="24639"/>
                    <a:pt x="1539" y="29447"/>
                    <a:pt x="1914" y="32924"/>
                  </a:cubicBezTo>
                  <a:cubicBezTo>
                    <a:pt x="2108" y="34655"/>
                    <a:pt x="2266" y="36058"/>
                    <a:pt x="2378" y="37040"/>
                  </a:cubicBezTo>
                  <a:cubicBezTo>
                    <a:pt x="2435" y="37517"/>
                    <a:pt x="2481" y="37892"/>
                    <a:pt x="2514" y="38158"/>
                  </a:cubicBezTo>
                  <a:cubicBezTo>
                    <a:pt x="2531" y="38278"/>
                    <a:pt x="2544" y="38374"/>
                    <a:pt x="2554" y="38449"/>
                  </a:cubicBezTo>
                  <a:cubicBezTo>
                    <a:pt x="2564" y="38512"/>
                    <a:pt x="2570" y="38546"/>
                    <a:pt x="2573" y="38546"/>
                  </a:cubicBezTo>
                  <a:cubicBezTo>
                    <a:pt x="2573" y="38546"/>
                    <a:pt x="2574" y="38546"/>
                    <a:pt x="2574" y="38546"/>
                  </a:cubicBezTo>
                  <a:cubicBezTo>
                    <a:pt x="2577" y="38546"/>
                    <a:pt x="2575" y="38514"/>
                    <a:pt x="2570" y="38446"/>
                  </a:cubicBezTo>
                  <a:cubicBezTo>
                    <a:pt x="2565" y="38372"/>
                    <a:pt x="2557" y="38277"/>
                    <a:pt x="2547" y="38155"/>
                  </a:cubicBezTo>
                  <a:cubicBezTo>
                    <a:pt x="2521" y="37887"/>
                    <a:pt x="2486" y="37512"/>
                    <a:pt x="2440" y="37033"/>
                  </a:cubicBezTo>
                  <a:cubicBezTo>
                    <a:pt x="2342" y="36049"/>
                    <a:pt x="2202" y="34645"/>
                    <a:pt x="2029" y="32913"/>
                  </a:cubicBezTo>
                  <a:cubicBezTo>
                    <a:pt x="1684" y="29432"/>
                    <a:pt x="1215" y="24624"/>
                    <a:pt x="837" y="19303"/>
                  </a:cubicBezTo>
                  <a:cubicBezTo>
                    <a:pt x="462" y="13980"/>
                    <a:pt x="269" y="9152"/>
                    <a:pt x="169" y="5657"/>
                  </a:cubicBezTo>
                  <a:cubicBezTo>
                    <a:pt x="124" y="3918"/>
                    <a:pt x="90" y="2507"/>
                    <a:pt x="64" y="1518"/>
                  </a:cubicBezTo>
                  <a:cubicBezTo>
                    <a:pt x="52" y="1038"/>
                    <a:pt x="42" y="661"/>
                    <a:pt x="34" y="392"/>
                  </a:cubicBezTo>
                  <a:cubicBezTo>
                    <a:pt x="29" y="272"/>
                    <a:pt x="26" y="175"/>
                    <a:pt x="22" y="99"/>
                  </a:cubicBezTo>
                  <a:cubicBezTo>
                    <a:pt x="19" y="33"/>
                    <a:pt x="16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5"/>
            <p:cNvSpPr/>
            <p:nvPr/>
          </p:nvSpPr>
          <p:spPr>
            <a:xfrm>
              <a:off x="5862650" y="2681575"/>
              <a:ext cx="353000" cy="739275"/>
            </a:xfrm>
            <a:custGeom>
              <a:rect b="b" l="l" r="r" t="t"/>
              <a:pathLst>
                <a:path extrusionOk="0" h="29571" w="14120">
                  <a:moveTo>
                    <a:pt x="13500" y="1"/>
                  </a:moveTo>
                  <a:lnTo>
                    <a:pt x="8920" y="3001"/>
                  </a:lnTo>
                  <a:lnTo>
                    <a:pt x="12069" y="4200"/>
                  </a:lnTo>
                  <a:lnTo>
                    <a:pt x="0" y="29571"/>
                  </a:lnTo>
                  <a:lnTo>
                    <a:pt x="14028" y="3999"/>
                  </a:lnTo>
                  <a:lnTo>
                    <a:pt x="10952" y="2876"/>
                  </a:lnTo>
                  <a:lnTo>
                    <a:pt x="14120" y="756"/>
                  </a:lnTo>
                  <a:lnTo>
                    <a:pt x="13500" y="1"/>
                  </a:lnTo>
                  <a:close/>
                </a:path>
              </a:pathLst>
            </a:custGeom>
            <a:solidFill>
              <a:srgbClr val="999999">
                <a:alpha val="19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5"/>
            <p:cNvSpPr/>
            <p:nvPr/>
          </p:nvSpPr>
          <p:spPr>
            <a:xfrm>
              <a:off x="6410100" y="2949475"/>
              <a:ext cx="21000" cy="1138900"/>
            </a:xfrm>
            <a:custGeom>
              <a:rect b="b" l="l" r="r" t="t"/>
              <a:pathLst>
                <a:path extrusionOk="0" h="45556" w="840">
                  <a:moveTo>
                    <a:pt x="821" y="1"/>
                  </a:moveTo>
                  <a:cubicBezTo>
                    <a:pt x="820" y="1"/>
                    <a:pt x="817" y="40"/>
                    <a:pt x="813" y="118"/>
                  </a:cubicBezTo>
                  <a:cubicBezTo>
                    <a:pt x="810" y="205"/>
                    <a:pt x="807" y="318"/>
                    <a:pt x="802" y="463"/>
                  </a:cubicBezTo>
                  <a:cubicBezTo>
                    <a:pt x="795" y="777"/>
                    <a:pt x="787" y="1221"/>
                    <a:pt x="775" y="1791"/>
                  </a:cubicBezTo>
                  <a:cubicBezTo>
                    <a:pt x="759" y="2953"/>
                    <a:pt x="734" y="4618"/>
                    <a:pt x="705" y="6673"/>
                  </a:cubicBezTo>
                  <a:cubicBezTo>
                    <a:pt x="645" y="10803"/>
                    <a:pt x="565" y="16494"/>
                    <a:pt x="476" y="22779"/>
                  </a:cubicBezTo>
                  <a:cubicBezTo>
                    <a:pt x="377" y="29069"/>
                    <a:pt x="269" y="34764"/>
                    <a:pt x="168" y="38886"/>
                  </a:cubicBezTo>
                  <a:cubicBezTo>
                    <a:pt x="114" y="40939"/>
                    <a:pt x="70" y="42603"/>
                    <a:pt x="38" y="43766"/>
                  </a:cubicBezTo>
                  <a:cubicBezTo>
                    <a:pt x="24" y="44334"/>
                    <a:pt x="12" y="44780"/>
                    <a:pt x="6" y="45092"/>
                  </a:cubicBezTo>
                  <a:cubicBezTo>
                    <a:pt x="2" y="45239"/>
                    <a:pt x="1" y="45352"/>
                    <a:pt x="1" y="45438"/>
                  </a:cubicBezTo>
                  <a:cubicBezTo>
                    <a:pt x="1" y="45515"/>
                    <a:pt x="1" y="45556"/>
                    <a:pt x="4" y="45556"/>
                  </a:cubicBezTo>
                  <a:cubicBezTo>
                    <a:pt x="7" y="45556"/>
                    <a:pt x="11" y="45517"/>
                    <a:pt x="17" y="45439"/>
                  </a:cubicBezTo>
                  <a:cubicBezTo>
                    <a:pt x="22" y="45352"/>
                    <a:pt x="29" y="45239"/>
                    <a:pt x="38" y="45094"/>
                  </a:cubicBezTo>
                  <a:cubicBezTo>
                    <a:pt x="53" y="44781"/>
                    <a:pt x="75" y="44335"/>
                    <a:pt x="103" y="43768"/>
                  </a:cubicBezTo>
                  <a:cubicBezTo>
                    <a:pt x="159" y="42617"/>
                    <a:pt x="216" y="40949"/>
                    <a:pt x="284" y="38888"/>
                  </a:cubicBezTo>
                  <a:cubicBezTo>
                    <a:pt x="415" y="34767"/>
                    <a:pt x="542" y="29073"/>
                    <a:pt x="641" y="22781"/>
                  </a:cubicBezTo>
                  <a:cubicBezTo>
                    <a:pt x="739" y="16491"/>
                    <a:pt x="793" y="10796"/>
                    <a:pt x="820" y="6674"/>
                  </a:cubicBezTo>
                  <a:cubicBezTo>
                    <a:pt x="828" y="4620"/>
                    <a:pt x="835" y="2953"/>
                    <a:pt x="840" y="1791"/>
                  </a:cubicBezTo>
                  <a:cubicBezTo>
                    <a:pt x="838" y="1221"/>
                    <a:pt x="836" y="777"/>
                    <a:pt x="835" y="463"/>
                  </a:cubicBezTo>
                  <a:cubicBezTo>
                    <a:pt x="833" y="318"/>
                    <a:pt x="831" y="203"/>
                    <a:pt x="830" y="118"/>
                  </a:cubicBezTo>
                  <a:cubicBezTo>
                    <a:pt x="828" y="40"/>
                    <a:pt x="825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5"/>
            <p:cNvSpPr/>
            <p:nvPr/>
          </p:nvSpPr>
          <p:spPr>
            <a:xfrm>
              <a:off x="5155825" y="3333725"/>
              <a:ext cx="393000" cy="99425"/>
            </a:xfrm>
            <a:custGeom>
              <a:rect b="b" l="l" r="r" t="t"/>
              <a:pathLst>
                <a:path extrusionOk="0" h="3977" w="15720">
                  <a:moveTo>
                    <a:pt x="15621" y="139"/>
                  </a:moveTo>
                  <a:lnTo>
                    <a:pt x="15621" y="139"/>
                  </a:lnTo>
                  <a:cubicBezTo>
                    <a:pt x="15633" y="1307"/>
                    <a:pt x="15642" y="2234"/>
                    <a:pt x="15649" y="2883"/>
                  </a:cubicBezTo>
                  <a:cubicBezTo>
                    <a:pt x="15654" y="3202"/>
                    <a:pt x="15657" y="3452"/>
                    <a:pt x="15660" y="3631"/>
                  </a:cubicBezTo>
                  <a:cubicBezTo>
                    <a:pt x="15662" y="3712"/>
                    <a:pt x="15664" y="3776"/>
                    <a:pt x="15665" y="3827"/>
                  </a:cubicBezTo>
                  <a:cubicBezTo>
                    <a:pt x="15667" y="3871"/>
                    <a:pt x="15668" y="3896"/>
                    <a:pt x="15670" y="3897"/>
                  </a:cubicBezTo>
                  <a:cubicBezTo>
                    <a:pt x="15668" y="3896"/>
                    <a:pt x="15641" y="3894"/>
                    <a:pt x="15588" y="3893"/>
                  </a:cubicBezTo>
                  <a:cubicBezTo>
                    <a:pt x="15527" y="3891"/>
                    <a:pt x="15450" y="3889"/>
                    <a:pt x="15354" y="3886"/>
                  </a:cubicBezTo>
                  <a:cubicBezTo>
                    <a:pt x="15142" y="3884"/>
                    <a:pt x="14844" y="3881"/>
                    <a:pt x="14466" y="3876"/>
                  </a:cubicBezTo>
                  <a:cubicBezTo>
                    <a:pt x="13686" y="3871"/>
                    <a:pt x="12571" y="3863"/>
                    <a:pt x="11183" y="3853"/>
                  </a:cubicBezTo>
                  <a:cubicBezTo>
                    <a:pt x="8410" y="3843"/>
                    <a:pt x="4558" y="3832"/>
                    <a:pt x="164" y="3817"/>
                  </a:cubicBezTo>
                  <a:lnTo>
                    <a:pt x="164" y="3817"/>
                  </a:lnTo>
                  <a:cubicBezTo>
                    <a:pt x="164" y="3228"/>
                    <a:pt x="164" y="2628"/>
                    <a:pt x="164" y="2021"/>
                  </a:cubicBezTo>
                  <a:cubicBezTo>
                    <a:pt x="165" y="1703"/>
                    <a:pt x="165" y="1384"/>
                    <a:pt x="165" y="1062"/>
                  </a:cubicBezTo>
                  <a:lnTo>
                    <a:pt x="165" y="172"/>
                  </a:lnTo>
                  <a:lnTo>
                    <a:pt x="165" y="172"/>
                  </a:lnTo>
                  <a:cubicBezTo>
                    <a:pt x="6507" y="159"/>
                    <a:pt x="12129" y="146"/>
                    <a:pt x="15621" y="139"/>
                  </a:cubicBezTo>
                  <a:close/>
                  <a:moveTo>
                    <a:pt x="91" y="1"/>
                  </a:moveTo>
                  <a:cubicBezTo>
                    <a:pt x="91" y="1"/>
                    <a:pt x="73" y="18"/>
                    <a:pt x="1" y="90"/>
                  </a:cubicBezTo>
                  <a:lnTo>
                    <a:pt x="1" y="333"/>
                  </a:lnTo>
                  <a:lnTo>
                    <a:pt x="1" y="576"/>
                  </a:lnTo>
                  <a:lnTo>
                    <a:pt x="1" y="1062"/>
                  </a:lnTo>
                  <a:cubicBezTo>
                    <a:pt x="1" y="1384"/>
                    <a:pt x="1" y="1703"/>
                    <a:pt x="1" y="2021"/>
                  </a:cubicBezTo>
                  <a:cubicBezTo>
                    <a:pt x="3" y="2656"/>
                    <a:pt x="3" y="3282"/>
                    <a:pt x="3" y="3897"/>
                  </a:cubicBezTo>
                  <a:lnTo>
                    <a:pt x="3" y="3976"/>
                  </a:lnTo>
                  <a:lnTo>
                    <a:pt x="83" y="3976"/>
                  </a:lnTo>
                  <a:cubicBezTo>
                    <a:pt x="4534" y="3963"/>
                    <a:pt x="8436" y="3950"/>
                    <a:pt x="11239" y="3940"/>
                  </a:cubicBezTo>
                  <a:cubicBezTo>
                    <a:pt x="12619" y="3932"/>
                    <a:pt x="13728" y="3924"/>
                    <a:pt x="14504" y="3917"/>
                  </a:cubicBezTo>
                  <a:cubicBezTo>
                    <a:pt x="14876" y="3914"/>
                    <a:pt x="15167" y="3909"/>
                    <a:pt x="15376" y="3907"/>
                  </a:cubicBezTo>
                  <a:cubicBezTo>
                    <a:pt x="15466" y="3906"/>
                    <a:pt x="15540" y="3904"/>
                    <a:pt x="15598" y="3902"/>
                  </a:cubicBezTo>
                  <a:cubicBezTo>
                    <a:pt x="15647" y="3901"/>
                    <a:pt x="15672" y="3899"/>
                    <a:pt x="15670" y="3897"/>
                  </a:cubicBezTo>
                  <a:lnTo>
                    <a:pt x="15670" y="3897"/>
                  </a:lnTo>
                  <a:cubicBezTo>
                    <a:pt x="15670" y="3898"/>
                    <a:pt x="15670" y="3898"/>
                    <a:pt x="15670" y="3898"/>
                  </a:cubicBezTo>
                  <a:cubicBezTo>
                    <a:pt x="15672" y="3898"/>
                    <a:pt x="15673" y="3876"/>
                    <a:pt x="15675" y="3837"/>
                  </a:cubicBezTo>
                  <a:cubicBezTo>
                    <a:pt x="15677" y="3787"/>
                    <a:pt x="15678" y="3726"/>
                    <a:pt x="15680" y="3651"/>
                  </a:cubicBezTo>
                  <a:cubicBezTo>
                    <a:pt x="15683" y="3471"/>
                    <a:pt x="15687" y="3226"/>
                    <a:pt x="15692" y="2912"/>
                  </a:cubicBezTo>
                  <a:cubicBezTo>
                    <a:pt x="15698" y="2246"/>
                    <a:pt x="15708" y="1292"/>
                    <a:pt x="15719" y="90"/>
                  </a:cubicBezTo>
                  <a:lnTo>
                    <a:pt x="15719" y="42"/>
                  </a:lnTo>
                  <a:lnTo>
                    <a:pt x="15670" y="42"/>
                  </a:lnTo>
                  <a:cubicBezTo>
                    <a:pt x="12167" y="34"/>
                    <a:pt x="6490" y="22"/>
                    <a:pt x="85" y="9"/>
                  </a:cubicBezTo>
                  <a:cubicBezTo>
                    <a:pt x="79" y="14"/>
                    <a:pt x="77" y="16"/>
                    <a:pt x="77" y="16"/>
                  </a:cubicBezTo>
                  <a:cubicBezTo>
                    <a:pt x="76" y="16"/>
                    <a:pt x="91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5"/>
            <p:cNvSpPr/>
            <p:nvPr/>
          </p:nvSpPr>
          <p:spPr>
            <a:xfrm>
              <a:off x="5179225" y="3431150"/>
              <a:ext cx="349375" cy="31825"/>
            </a:xfrm>
            <a:custGeom>
              <a:rect b="b" l="l" r="r" t="t"/>
              <a:pathLst>
                <a:path extrusionOk="0" h="1273" w="13975">
                  <a:moveTo>
                    <a:pt x="1" y="0"/>
                  </a:moveTo>
                  <a:cubicBezTo>
                    <a:pt x="1" y="0"/>
                    <a:pt x="3236" y="1273"/>
                    <a:pt x="7376" y="1273"/>
                  </a:cubicBezTo>
                  <a:cubicBezTo>
                    <a:pt x="9446" y="1273"/>
                    <a:pt x="11743" y="954"/>
                    <a:pt x="13974" y="0"/>
                  </a:cubicBezTo>
                  <a:close/>
                </a:path>
              </a:pathLst>
            </a:custGeom>
            <a:solidFill>
              <a:srgbClr val="999999">
                <a:alpha val="19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5"/>
            <p:cNvSpPr/>
            <p:nvPr/>
          </p:nvSpPr>
          <p:spPr>
            <a:xfrm>
              <a:off x="5430575" y="3192275"/>
              <a:ext cx="60550" cy="143700"/>
            </a:xfrm>
            <a:custGeom>
              <a:rect b="b" l="l" r="r" t="t"/>
              <a:pathLst>
                <a:path extrusionOk="0" h="5748" w="2422">
                  <a:moveTo>
                    <a:pt x="78" y="0"/>
                  </a:moveTo>
                  <a:cubicBezTo>
                    <a:pt x="35" y="0"/>
                    <a:pt x="0" y="35"/>
                    <a:pt x="0" y="76"/>
                  </a:cubicBezTo>
                  <a:lnTo>
                    <a:pt x="0" y="5748"/>
                  </a:lnTo>
                  <a:lnTo>
                    <a:pt x="2422" y="5748"/>
                  </a:lnTo>
                  <a:lnTo>
                    <a:pt x="2422" y="76"/>
                  </a:lnTo>
                  <a:cubicBezTo>
                    <a:pt x="2422" y="35"/>
                    <a:pt x="2387" y="0"/>
                    <a:pt x="23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5"/>
            <p:cNvSpPr/>
            <p:nvPr/>
          </p:nvSpPr>
          <p:spPr>
            <a:xfrm>
              <a:off x="5460850" y="3303750"/>
              <a:ext cx="30275" cy="176100"/>
            </a:xfrm>
            <a:custGeom>
              <a:rect b="b" l="l" r="r" t="t"/>
              <a:pathLst>
                <a:path extrusionOk="0" h="7044" w="1211">
                  <a:moveTo>
                    <a:pt x="0" y="1"/>
                  </a:moveTo>
                  <a:lnTo>
                    <a:pt x="0" y="7006"/>
                  </a:lnTo>
                  <a:cubicBezTo>
                    <a:pt x="0" y="7028"/>
                    <a:pt x="16" y="7044"/>
                    <a:pt x="38" y="7044"/>
                  </a:cubicBezTo>
                  <a:lnTo>
                    <a:pt x="1173" y="7044"/>
                  </a:lnTo>
                  <a:cubicBezTo>
                    <a:pt x="1193" y="7044"/>
                    <a:pt x="1211" y="7028"/>
                    <a:pt x="1211" y="7006"/>
                  </a:cubicBezTo>
                  <a:lnTo>
                    <a:pt x="12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5"/>
            <p:cNvSpPr/>
            <p:nvPr/>
          </p:nvSpPr>
          <p:spPr>
            <a:xfrm>
              <a:off x="5450975" y="3501875"/>
              <a:ext cx="44225" cy="243525"/>
            </a:xfrm>
            <a:custGeom>
              <a:rect b="b" l="l" r="r" t="t"/>
              <a:pathLst>
                <a:path extrusionOk="0" h="9741" w="1769">
                  <a:moveTo>
                    <a:pt x="1676" y="1"/>
                  </a:moveTo>
                  <a:lnTo>
                    <a:pt x="1676" y="2"/>
                  </a:lnTo>
                  <a:cubicBezTo>
                    <a:pt x="1665" y="2"/>
                    <a:pt x="1658" y="149"/>
                    <a:pt x="1653" y="412"/>
                  </a:cubicBezTo>
                  <a:cubicBezTo>
                    <a:pt x="1648" y="708"/>
                    <a:pt x="1644" y="1083"/>
                    <a:pt x="1637" y="1529"/>
                  </a:cubicBezTo>
                  <a:cubicBezTo>
                    <a:pt x="1622" y="2471"/>
                    <a:pt x="1588" y="3772"/>
                    <a:pt x="1499" y="5207"/>
                  </a:cubicBezTo>
                  <a:cubicBezTo>
                    <a:pt x="1454" y="5924"/>
                    <a:pt x="1402" y="6607"/>
                    <a:pt x="1346" y="7228"/>
                  </a:cubicBezTo>
                  <a:cubicBezTo>
                    <a:pt x="1285" y="7847"/>
                    <a:pt x="1262" y="8413"/>
                    <a:pt x="1091" y="8840"/>
                  </a:cubicBezTo>
                  <a:cubicBezTo>
                    <a:pt x="930" y="9273"/>
                    <a:pt x="622" y="9526"/>
                    <a:pt x="390" y="9627"/>
                  </a:cubicBezTo>
                  <a:cubicBezTo>
                    <a:pt x="153" y="9729"/>
                    <a:pt x="0" y="9705"/>
                    <a:pt x="0" y="9724"/>
                  </a:cubicBezTo>
                  <a:cubicBezTo>
                    <a:pt x="0" y="9729"/>
                    <a:pt x="36" y="9737"/>
                    <a:pt x="107" y="9740"/>
                  </a:cubicBezTo>
                  <a:cubicBezTo>
                    <a:pt x="112" y="9740"/>
                    <a:pt x="117" y="9740"/>
                    <a:pt x="122" y="9740"/>
                  </a:cubicBezTo>
                  <a:cubicBezTo>
                    <a:pt x="192" y="9740"/>
                    <a:pt x="293" y="9729"/>
                    <a:pt x="413" y="9686"/>
                  </a:cubicBezTo>
                  <a:cubicBezTo>
                    <a:pt x="666" y="9599"/>
                    <a:pt x="1012" y="9340"/>
                    <a:pt x="1198" y="8885"/>
                  </a:cubicBezTo>
                  <a:cubicBezTo>
                    <a:pt x="1393" y="8432"/>
                    <a:pt x="1426" y="7858"/>
                    <a:pt x="1495" y="7241"/>
                  </a:cubicBezTo>
                  <a:cubicBezTo>
                    <a:pt x="1560" y="6620"/>
                    <a:pt x="1617" y="5935"/>
                    <a:pt x="1662" y="5217"/>
                  </a:cubicBezTo>
                  <a:cubicBezTo>
                    <a:pt x="1752" y="3777"/>
                    <a:pt x="1769" y="2471"/>
                    <a:pt x="1754" y="1527"/>
                  </a:cubicBezTo>
                  <a:cubicBezTo>
                    <a:pt x="1746" y="1055"/>
                    <a:pt x="1731" y="673"/>
                    <a:pt x="1718" y="410"/>
                  </a:cubicBezTo>
                  <a:cubicBezTo>
                    <a:pt x="1701" y="147"/>
                    <a:pt x="1688" y="1"/>
                    <a:pt x="16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5"/>
            <p:cNvSpPr/>
            <p:nvPr/>
          </p:nvSpPr>
          <p:spPr>
            <a:xfrm>
              <a:off x="5412725" y="3525475"/>
              <a:ext cx="4500" cy="141200"/>
            </a:xfrm>
            <a:custGeom>
              <a:rect b="b" l="l" r="r" t="t"/>
              <a:pathLst>
                <a:path extrusionOk="0" h="5648" w="180">
                  <a:moveTo>
                    <a:pt x="104" y="1"/>
                  </a:moveTo>
                  <a:cubicBezTo>
                    <a:pt x="60" y="1"/>
                    <a:pt x="17" y="1265"/>
                    <a:pt x="9" y="2823"/>
                  </a:cubicBezTo>
                  <a:cubicBezTo>
                    <a:pt x="1" y="4383"/>
                    <a:pt x="32" y="5648"/>
                    <a:pt x="78" y="5648"/>
                  </a:cubicBezTo>
                  <a:cubicBezTo>
                    <a:pt x="122" y="5648"/>
                    <a:pt x="165" y="4384"/>
                    <a:pt x="173" y="2823"/>
                  </a:cubicBezTo>
                  <a:cubicBezTo>
                    <a:pt x="180" y="1264"/>
                    <a:pt x="150" y="1"/>
                    <a:pt x="104" y="1"/>
                  </a:cubicBezTo>
                  <a:cubicBezTo>
                    <a:pt x="104" y="1"/>
                    <a:pt x="104" y="1"/>
                    <a:pt x="1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5"/>
            <p:cNvSpPr/>
            <p:nvPr/>
          </p:nvSpPr>
          <p:spPr>
            <a:xfrm>
              <a:off x="5679650" y="2935800"/>
              <a:ext cx="713650" cy="713650"/>
            </a:xfrm>
            <a:custGeom>
              <a:rect b="b" l="l" r="r" t="t"/>
              <a:pathLst>
                <a:path extrusionOk="0" h="28546" w="28546">
                  <a:moveTo>
                    <a:pt x="14425" y="8976"/>
                  </a:moveTo>
                  <a:cubicBezTo>
                    <a:pt x="15710" y="8976"/>
                    <a:pt x="16997" y="9455"/>
                    <a:pt x="17994" y="10419"/>
                  </a:cubicBezTo>
                  <a:cubicBezTo>
                    <a:pt x="20037" y="12389"/>
                    <a:pt x="20093" y="15645"/>
                    <a:pt x="18122" y="17686"/>
                  </a:cubicBezTo>
                  <a:cubicBezTo>
                    <a:pt x="17113" y="18731"/>
                    <a:pt x="15770" y="19256"/>
                    <a:pt x="14424" y="19256"/>
                  </a:cubicBezTo>
                  <a:cubicBezTo>
                    <a:pt x="13139" y="19256"/>
                    <a:pt x="11852" y="18777"/>
                    <a:pt x="10855" y="17814"/>
                  </a:cubicBezTo>
                  <a:cubicBezTo>
                    <a:pt x="8812" y="15842"/>
                    <a:pt x="8755" y="12588"/>
                    <a:pt x="10727" y="10546"/>
                  </a:cubicBezTo>
                  <a:cubicBezTo>
                    <a:pt x="11736" y="9501"/>
                    <a:pt x="13080" y="8976"/>
                    <a:pt x="14425" y="8976"/>
                  </a:cubicBezTo>
                  <a:close/>
                  <a:moveTo>
                    <a:pt x="16418" y="0"/>
                  </a:moveTo>
                  <a:lnTo>
                    <a:pt x="11628" y="84"/>
                  </a:lnTo>
                  <a:lnTo>
                    <a:pt x="11038" y="2920"/>
                  </a:lnTo>
                  <a:cubicBezTo>
                    <a:pt x="10043" y="3203"/>
                    <a:pt x="9079" y="3617"/>
                    <a:pt x="8172" y="4165"/>
                  </a:cubicBezTo>
                  <a:lnTo>
                    <a:pt x="5697" y="2663"/>
                  </a:lnTo>
                  <a:lnTo>
                    <a:pt x="4475" y="2650"/>
                  </a:lnTo>
                  <a:lnTo>
                    <a:pt x="2369" y="6111"/>
                  </a:lnTo>
                  <a:lnTo>
                    <a:pt x="3956" y="8532"/>
                  </a:lnTo>
                  <a:cubicBezTo>
                    <a:pt x="3442" y="9457"/>
                    <a:pt x="3060" y="10434"/>
                    <a:pt x="2813" y="11437"/>
                  </a:cubicBezTo>
                  <a:lnTo>
                    <a:pt x="1" y="12128"/>
                  </a:lnTo>
                  <a:lnTo>
                    <a:pt x="84" y="16918"/>
                  </a:lnTo>
                  <a:lnTo>
                    <a:pt x="2920" y="17508"/>
                  </a:lnTo>
                  <a:cubicBezTo>
                    <a:pt x="3201" y="18502"/>
                    <a:pt x="3618" y="19467"/>
                    <a:pt x="4164" y="20372"/>
                  </a:cubicBezTo>
                  <a:lnTo>
                    <a:pt x="2664" y="22848"/>
                  </a:lnTo>
                  <a:lnTo>
                    <a:pt x="4887" y="26164"/>
                  </a:lnTo>
                  <a:lnTo>
                    <a:pt x="6111" y="26175"/>
                  </a:lnTo>
                  <a:lnTo>
                    <a:pt x="8531" y="24590"/>
                  </a:lnTo>
                  <a:cubicBezTo>
                    <a:pt x="9457" y="25104"/>
                    <a:pt x="10434" y="25484"/>
                    <a:pt x="11437" y="25733"/>
                  </a:cubicBezTo>
                  <a:lnTo>
                    <a:pt x="12128" y="28546"/>
                  </a:lnTo>
                  <a:lnTo>
                    <a:pt x="16918" y="28462"/>
                  </a:lnTo>
                  <a:lnTo>
                    <a:pt x="17509" y="25626"/>
                  </a:lnTo>
                  <a:cubicBezTo>
                    <a:pt x="18504" y="25343"/>
                    <a:pt x="19468" y="24928"/>
                    <a:pt x="20372" y="24381"/>
                  </a:cubicBezTo>
                  <a:lnTo>
                    <a:pt x="21544" y="25820"/>
                  </a:lnTo>
                  <a:lnTo>
                    <a:pt x="22848" y="25881"/>
                  </a:lnTo>
                  <a:lnTo>
                    <a:pt x="26176" y="22435"/>
                  </a:lnTo>
                  <a:lnTo>
                    <a:pt x="24590" y="20013"/>
                  </a:lnTo>
                  <a:cubicBezTo>
                    <a:pt x="25105" y="19089"/>
                    <a:pt x="25485" y="18110"/>
                    <a:pt x="25733" y="17107"/>
                  </a:cubicBezTo>
                  <a:lnTo>
                    <a:pt x="28546" y="16418"/>
                  </a:lnTo>
                  <a:lnTo>
                    <a:pt x="28462" y="11626"/>
                  </a:lnTo>
                  <a:lnTo>
                    <a:pt x="25626" y="11037"/>
                  </a:lnTo>
                  <a:cubicBezTo>
                    <a:pt x="25343" y="10042"/>
                    <a:pt x="24929" y="9078"/>
                    <a:pt x="24381" y="8172"/>
                  </a:cubicBezTo>
                  <a:lnTo>
                    <a:pt x="25883" y="5696"/>
                  </a:lnTo>
                  <a:lnTo>
                    <a:pt x="22435" y="2369"/>
                  </a:lnTo>
                  <a:lnTo>
                    <a:pt x="21213" y="2356"/>
                  </a:lnTo>
                  <a:lnTo>
                    <a:pt x="20014" y="3956"/>
                  </a:lnTo>
                  <a:cubicBezTo>
                    <a:pt x="19089" y="3441"/>
                    <a:pt x="18111" y="3060"/>
                    <a:pt x="17107" y="2813"/>
                  </a:cubicBezTo>
                  <a:lnTo>
                    <a:pt x="164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5"/>
            <p:cNvSpPr/>
            <p:nvPr/>
          </p:nvSpPr>
          <p:spPr>
            <a:xfrm>
              <a:off x="5649100" y="2935475"/>
              <a:ext cx="713625" cy="713650"/>
            </a:xfrm>
            <a:custGeom>
              <a:rect b="b" l="l" r="r" t="t"/>
              <a:pathLst>
                <a:path extrusionOk="0" h="28546" w="28545">
                  <a:moveTo>
                    <a:pt x="14424" y="8977"/>
                  </a:moveTo>
                  <a:cubicBezTo>
                    <a:pt x="15709" y="8977"/>
                    <a:pt x="16996" y="9456"/>
                    <a:pt x="17994" y="10419"/>
                  </a:cubicBezTo>
                  <a:cubicBezTo>
                    <a:pt x="20035" y="12391"/>
                    <a:pt x="20093" y="15645"/>
                    <a:pt x="18120" y="17686"/>
                  </a:cubicBezTo>
                  <a:cubicBezTo>
                    <a:pt x="17112" y="18731"/>
                    <a:pt x="15768" y="19256"/>
                    <a:pt x="14423" y="19256"/>
                  </a:cubicBezTo>
                  <a:cubicBezTo>
                    <a:pt x="13138" y="19256"/>
                    <a:pt x="11851" y="18777"/>
                    <a:pt x="10853" y="17814"/>
                  </a:cubicBezTo>
                  <a:cubicBezTo>
                    <a:pt x="8812" y="15842"/>
                    <a:pt x="8754" y="12588"/>
                    <a:pt x="10727" y="10547"/>
                  </a:cubicBezTo>
                  <a:cubicBezTo>
                    <a:pt x="11735" y="9502"/>
                    <a:pt x="13078" y="8977"/>
                    <a:pt x="14424" y="8977"/>
                  </a:cubicBezTo>
                  <a:close/>
                  <a:moveTo>
                    <a:pt x="16418" y="0"/>
                  </a:moveTo>
                  <a:lnTo>
                    <a:pt x="11626" y="84"/>
                  </a:lnTo>
                  <a:lnTo>
                    <a:pt x="11036" y="2920"/>
                  </a:lnTo>
                  <a:cubicBezTo>
                    <a:pt x="10042" y="3203"/>
                    <a:pt x="9078" y="3617"/>
                    <a:pt x="8172" y="4165"/>
                  </a:cubicBezTo>
                  <a:lnTo>
                    <a:pt x="5697" y="2663"/>
                  </a:lnTo>
                  <a:lnTo>
                    <a:pt x="2369" y="6111"/>
                  </a:lnTo>
                  <a:lnTo>
                    <a:pt x="3956" y="8532"/>
                  </a:lnTo>
                  <a:cubicBezTo>
                    <a:pt x="3441" y="9456"/>
                    <a:pt x="3060" y="10435"/>
                    <a:pt x="2813" y="11439"/>
                  </a:cubicBezTo>
                  <a:lnTo>
                    <a:pt x="0" y="12128"/>
                  </a:lnTo>
                  <a:lnTo>
                    <a:pt x="84" y="16918"/>
                  </a:lnTo>
                  <a:lnTo>
                    <a:pt x="2918" y="17508"/>
                  </a:lnTo>
                  <a:cubicBezTo>
                    <a:pt x="3201" y="18503"/>
                    <a:pt x="3616" y="19467"/>
                    <a:pt x="4164" y="20374"/>
                  </a:cubicBezTo>
                  <a:lnTo>
                    <a:pt x="2663" y="22847"/>
                  </a:lnTo>
                  <a:lnTo>
                    <a:pt x="6109" y="26177"/>
                  </a:lnTo>
                  <a:lnTo>
                    <a:pt x="8531" y="24589"/>
                  </a:lnTo>
                  <a:cubicBezTo>
                    <a:pt x="9455" y="25104"/>
                    <a:pt x="10434" y="25486"/>
                    <a:pt x="11437" y="25733"/>
                  </a:cubicBezTo>
                  <a:lnTo>
                    <a:pt x="12126" y="28545"/>
                  </a:lnTo>
                  <a:lnTo>
                    <a:pt x="16918" y="28461"/>
                  </a:lnTo>
                  <a:lnTo>
                    <a:pt x="17507" y="25626"/>
                  </a:lnTo>
                  <a:cubicBezTo>
                    <a:pt x="18502" y="25343"/>
                    <a:pt x="19466" y="24928"/>
                    <a:pt x="20372" y="24381"/>
                  </a:cubicBezTo>
                  <a:lnTo>
                    <a:pt x="22848" y="25882"/>
                  </a:lnTo>
                  <a:lnTo>
                    <a:pt x="26175" y="22435"/>
                  </a:lnTo>
                  <a:lnTo>
                    <a:pt x="24588" y="20013"/>
                  </a:lnTo>
                  <a:cubicBezTo>
                    <a:pt x="25103" y="19089"/>
                    <a:pt x="25485" y="18110"/>
                    <a:pt x="25731" y="17107"/>
                  </a:cubicBezTo>
                  <a:lnTo>
                    <a:pt x="28544" y="16418"/>
                  </a:lnTo>
                  <a:lnTo>
                    <a:pt x="28460" y="11628"/>
                  </a:lnTo>
                  <a:lnTo>
                    <a:pt x="25626" y="11037"/>
                  </a:lnTo>
                  <a:cubicBezTo>
                    <a:pt x="25343" y="10044"/>
                    <a:pt x="24929" y="9078"/>
                    <a:pt x="24381" y="8172"/>
                  </a:cubicBezTo>
                  <a:lnTo>
                    <a:pt x="25881" y="5698"/>
                  </a:lnTo>
                  <a:lnTo>
                    <a:pt x="22435" y="2369"/>
                  </a:lnTo>
                  <a:lnTo>
                    <a:pt x="20014" y="3956"/>
                  </a:lnTo>
                  <a:cubicBezTo>
                    <a:pt x="19089" y="3441"/>
                    <a:pt x="18111" y="3061"/>
                    <a:pt x="17107" y="2813"/>
                  </a:cubicBezTo>
                  <a:lnTo>
                    <a:pt x="164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5"/>
            <p:cNvSpPr/>
            <p:nvPr/>
          </p:nvSpPr>
          <p:spPr>
            <a:xfrm>
              <a:off x="6296125" y="3076350"/>
              <a:ext cx="30575" cy="4100"/>
            </a:xfrm>
            <a:custGeom>
              <a:rect b="b" l="l" r="r" t="t"/>
              <a:pathLst>
                <a:path extrusionOk="0" h="164" w="1223">
                  <a:moveTo>
                    <a:pt x="612" y="0"/>
                  </a:moveTo>
                  <a:cubicBezTo>
                    <a:pt x="273" y="0"/>
                    <a:pt x="0" y="37"/>
                    <a:pt x="0" y="83"/>
                  </a:cubicBezTo>
                  <a:cubicBezTo>
                    <a:pt x="0" y="127"/>
                    <a:pt x="273" y="163"/>
                    <a:pt x="612" y="163"/>
                  </a:cubicBezTo>
                  <a:cubicBezTo>
                    <a:pt x="949" y="163"/>
                    <a:pt x="1222" y="127"/>
                    <a:pt x="1222" y="83"/>
                  </a:cubicBezTo>
                  <a:cubicBezTo>
                    <a:pt x="1222" y="37"/>
                    <a:pt x="949" y="0"/>
                    <a:pt x="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5"/>
            <p:cNvSpPr/>
            <p:nvPr/>
          </p:nvSpPr>
          <p:spPr>
            <a:xfrm>
              <a:off x="6260625" y="3137125"/>
              <a:ext cx="29550" cy="4150"/>
            </a:xfrm>
            <a:custGeom>
              <a:rect b="b" l="l" r="r" t="t"/>
              <a:pathLst>
                <a:path extrusionOk="0" h="166" w="1182">
                  <a:moveTo>
                    <a:pt x="548" y="0"/>
                  </a:moveTo>
                  <a:cubicBezTo>
                    <a:pt x="243" y="0"/>
                    <a:pt x="2" y="34"/>
                    <a:pt x="0" y="78"/>
                  </a:cubicBezTo>
                  <a:cubicBezTo>
                    <a:pt x="0" y="122"/>
                    <a:pt x="264" y="162"/>
                    <a:pt x="589" y="165"/>
                  </a:cubicBezTo>
                  <a:cubicBezTo>
                    <a:pt x="604" y="165"/>
                    <a:pt x="618" y="165"/>
                    <a:pt x="632" y="165"/>
                  </a:cubicBezTo>
                  <a:cubicBezTo>
                    <a:pt x="938" y="165"/>
                    <a:pt x="1180" y="132"/>
                    <a:pt x="1180" y="88"/>
                  </a:cubicBezTo>
                  <a:cubicBezTo>
                    <a:pt x="1182" y="43"/>
                    <a:pt x="917" y="4"/>
                    <a:pt x="591" y="1"/>
                  </a:cubicBezTo>
                  <a:cubicBezTo>
                    <a:pt x="577" y="0"/>
                    <a:pt x="562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5"/>
            <p:cNvSpPr/>
            <p:nvPr/>
          </p:nvSpPr>
          <p:spPr>
            <a:xfrm>
              <a:off x="6360375" y="3225150"/>
              <a:ext cx="27375" cy="4375"/>
            </a:xfrm>
            <a:custGeom>
              <a:rect b="b" l="l" r="r" t="t"/>
              <a:pathLst>
                <a:path extrusionOk="0" h="175" w="1095">
                  <a:moveTo>
                    <a:pt x="730" y="1"/>
                  </a:moveTo>
                  <a:cubicBezTo>
                    <a:pt x="672" y="1"/>
                    <a:pt x="609" y="3"/>
                    <a:pt x="544" y="6"/>
                  </a:cubicBezTo>
                  <a:cubicBezTo>
                    <a:pt x="243" y="23"/>
                    <a:pt x="1" y="72"/>
                    <a:pt x="3" y="116"/>
                  </a:cubicBezTo>
                  <a:cubicBezTo>
                    <a:pt x="5" y="152"/>
                    <a:pt x="156" y="174"/>
                    <a:pt x="365" y="174"/>
                  </a:cubicBezTo>
                  <a:cubicBezTo>
                    <a:pt x="423" y="174"/>
                    <a:pt x="486" y="173"/>
                    <a:pt x="552" y="169"/>
                  </a:cubicBezTo>
                  <a:cubicBezTo>
                    <a:pt x="853" y="153"/>
                    <a:pt x="1095" y="103"/>
                    <a:pt x="1092" y="59"/>
                  </a:cubicBezTo>
                  <a:cubicBezTo>
                    <a:pt x="1090" y="23"/>
                    <a:pt x="939" y="1"/>
                    <a:pt x="7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5"/>
            <p:cNvSpPr/>
            <p:nvPr/>
          </p:nvSpPr>
          <p:spPr>
            <a:xfrm>
              <a:off x="6361900" y="3344025"/>
              <a:ext cx="25075" cy="4150"/>
            </a:xfrm>
            <a:custGeom>
              <a:rect b="b" l="l" r="r" t="t"/>
              <a:pathLst>
                <a:path extrusionOk="0" h="166" w="1003">
                  <a:moveTo>
                    <a:pt x="413" y="0"/>
                  </a:moveTo>
                  <a:cubicBezTo>
                    <a:pt x="180" y="0"/>
                    <a:pt x="4" y="28"/>
                    <a:pt x="2" y="69"/>
                  </a:cubicBezTo>
                  <a:cubicBezTo>
                    <a:pt x="1" y="113"/>
                    <a:pt x="223" y="156"/>
                    <a:pt x="499" y="164"/>
                  </a:cubicBezTo>
                  <a:cubicBezTo>
                    <a:pt x="530" y="165"/>
                    <a:pt x="561" y="166"/>
                    <a:pt x="590" y="166"/>
                  </a:cubicBezTo>
                  <a:cubicBezTo>
                    <a:pt x="823" y="166"/>
                    <a:pt x="999" y="138"/>
                    <a:pt x="1001" y="99"/>
                  </a:cubicBezTo>
                  <a:lnTo>
                    <a:pt x="1001" y="97"/>
                  </a:lnTo>
                  <a:cubicBezTo>
                    <a:pt x="1003" y="53"/>
                    <a:pt x="779" y="10"/>
                    <a:pt x="504" y="2"/>
                  </a:cubicBezTo>
                  <a:cubicBezTo>
                    <a:pt x="473" y="1"/>
                    <a:pt x="443" y="0"/>
                    <a:pt x="4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5"/>
            <p:cNvSpPr/>
            <p:nvPr/>
          </p:nvSpPr>
          <p:spPr>
            <a:xfrm>
              <a:off x="6265775" y="3433650"/>
              <a:ext cx="29000" cy="5050"/>
            </a:xfrm>
            <a:custGeom>
              <a:rect b="b" l="l" r="r" t="t"/>
              <a:pathLst>
                <a:path extrusionOk="0" h="202" w="1160">
                  <a:moveTo>
                    <a:pt x="255" y="1"/>
                  </a:moveTo>
                  <a:cubicBezTo>
                    <a:pt x="106" y="1"/>
                    <a:pt x="8" y="15"/>
                    <a:pt x="5" y="44"/>
                  </a:cubicBezTo>
                  <a:cubicBezTo>
                    <a:pt x="0" y="88"/>
                    <a:pt x="253" y="150"/>
                    <a:pt x="571" y="183"/>
                  </a:cubicBezTo>
                  <a:cubicBezTo>
                    <a:pt x="692" y="195"/>
                    <a:pt x="805" y="201"/>
                    <a:pt x="899" y="201"/>
                  </a:cubicBezTo>
                  <a:cubicBezTo>
                    <a:pt x="1051" y="201"/>
                    <a:pt x="1152" y="186"/>
                    <a:pt x="1155" y="159"/>
                  </a:cubicBezTo>
                  <a:cubicBezTo>
                    <a:pt x="1160" y="114"/>
                    <a:pt x="905" y="52"/>
                    <a:pt x="587" y="19"/>
                  </a:cubicBezTo>
                  <a:cubicBezTo>
                    <a:pt x="464" y="7"/>
                    <a:pt x="349" y="1"/>
                    <a:pt x="2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5"/>
            <p:cNvSpPr/>
            <p:nvPr/>
          </p:nvSpPr>
          <p:spPr>
            <a:xfrm>
              <a:off x="6302950" y="3494450"/>
              <a:ext cx="29575" cy="4200"/>
            </a:xfrm>
            <a:custGeom>
              <a:rect b="b" l="l" r="r" t="t"/>
              <a:pathLst>
                <a:path extrusionOk="0" h="168" w="1183">
                  <a:moveTo>
                    <a:pt x="692" y="0"/>
                  </a:moveTo>
                  <a:cubicBezTo>
                    <a:pt x="659" y="0"/>
                    <a:pt x="624" y="1"/>
                    <a:pt x="589" y="2"/>
                  </a:cubicBezTo>
                  <a:cubicBezTo>
                    <a:pt x="263" y="10"/>
                    <a:pt x="0" y="54"/>
                    <a:pt x="2" y="99"/>
                  </a:cubicBezTo>
                  <a:cubicBezTo>
                    <a:pt x="2" y="140"/>
                    <a:pt x="212" y="167"/>
                    <a:pt x="487" y="167"/>
                  </a:cubicBezTo>
                  <a:cubicBezTo>
                    <a:pt x="522" y="167"/>
                    <a:pt x="557" y="167"/>
                    <a:pt x="594" y="166"/>
                  </a:cubicBezTo>
                  <a:cubicBezTo>
                    <a:pt x="920" y="158"/>
                    <a:pt x="1183" y="115"/>
                    <a:pt x="1181" y="69"/>
                  </a:cubicBezTo>
                  <a:cubicBezTo>
                    <a:pt x="1180" y="29"/>
                    <a:pt x="969" y="0"/>
                    <a:pt x="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5"/>
            <p:cNvSpPr/>
            <p:nvPr/>
          </p:nvSpPr>
          <p:spPr>
            <a:xfrm>
              <a:off x="6085950" y="3574300"/>
              <a:ext cx="31225" cy="4725"/>
            </a:xfrm>
            <a:custGeom>
              <a:rect b="b" l="l" r="r" t="t"/>
              <a:pathLst>
                <a:path extrusionOk="0" h="189" w="1249">
                  <a:moveTo>
                    <a:pt x="449" y="1"/>
                  </a:moveTo>
                  <a:cubicBezTo>
                    <a:pt x="189" y="1"/>
                    <a:pt x="0" y="40"/>
                    <a:pt x="2" y="76"/>
                  </a:cubicBezTo>
                  <a:cubicBezTo>
                    <a:pt x="3" y="122"/>
                    <a:pt x="280" y="148"/>
                    <a:pt x="617" y="170"/>
                  </a:cubicBezTo>
                  <a:cubicBezTo>
                    <a:pt x="784" y="180"/>
                    <a:pt x="936" y="188"/>
                    <a:pt x="1048" y="188"/>
                  </a:cubicBezTo>
                  <a:cubicBezTo>
                    <a:pt x="1163" y="188"/>
                    <a:pt x="1236" y="180"/>
                    <a:pt x="1240" y="157"/>
                  </a:cubicBezTo>
                  <a:cubicBezTo>
                    <a:pt x="1248" y="112"/>
                    <a:pt x="975" y="28"/>
                    <a:pt x="628" y="7"/>
                  </a:cubicBezTo>
                  <a:cubicBezTo>
                    <a:pt x="566" y="3"/>
                    <a:pt x="506" y="1"/>
                    <a:pt x="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5"/>
            <p:cNvSpPr/>
            <p:nvPr/>
          </p:nvSpPr>
          <p:spPr>
            <a:xfrm>
              <a:off x="6079150" y="3004675"/>
              <a:ext cx="29550" cy="4200"/>
            </a:xfrm>
            <a:custGeom>
              <a:rect b="b" l="l" r="r" t="t"/>
              <a:pathLst>
                <a:path extrusionOk="0" h="168" w="1182">
                  <a:moveTo>
                    <a:pt x="491" y="1"/>
                  </a:moveTo>
                  <a:cubicBezTo>
                    <a:pt x="215" y="1"/>
                    <a:pt x="4" y="30"/>
                    <a:pt x="2" y="69"/>
                  </a:cubicBezTo>
                  <a:cubicBezTo>
                    <a:pt x="1" y="116"/>
                    <a:pt x="264" y="158"/>
                    <a:pt x="589" y="167"/>
                  </a:cubicBezTo>
                  <a:cubicBezTo>
                    <a:pt x="626" y="167"/>
                    <a:pt x="662" y="168"/>
                    <a:pt x="697" y="168"/>
                  </a:cubicBezTo>
                  <a:cubicBezTo>
                    <a:pt x="971" y="168"/>
                    <a:pt x="1180" y="140"/>
                    <a:pt x="1182" y="99"/>
                  </a:cubicBezTo>
                  <a:cubicBezTo>
                    <a:pt x="1182" y="55"/>
                    <a:pt x="920" y="12"/>
                    <a:pt x="594" y="2"/>
                  </a:cubicBezTo>
                  <a:cubicBezTo>
                    <a:pt x="559" y="1"/>
                    <a:pt x="525" y="1"/>
                    <a:pt x="4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5"/>
            <p:cNvSpPr/>
            <p:nvPr/>
          </p:nvSpPr>
          <p:spPr>
            <a:xfrm>
              <a:off x="5720600" y="3021950"/>
              <a:ext cx="68225" cy="64825"/>
            </a:xfrm>
            <a:custGeom>
              <a:rect b="b" l="l" r="r" t="t"/>
              <a:pathLst>
                <a:path extrusionOk="0" h="2593" w="2729">
                  <a:moveTo>
                    <a:pt x="2693" y="1"/>
                  </a:moveTo>
                  <a:cubicBezTo>
                    <a:pt x="2630" y="1"/>
                    <a:pt x="2022" y="543"/>
                    <a:pt x="1307" y="1237"/>
                  </a:cubicBezTo>
                  <a:cubicBezTo>
                    <a:pt x="572" y="1953"/>
                    <a:pt x="1" y="2558"/>
                    <a:pt x="32" y="2591"/>
                  </a:cubicBezTo>
                  <a:cubicBezTo>
                    <a:pt x="33" y="2592"/>
                    <a:pt x="34" y="2592"/>
                    <a:pt x="36" y="2592"/>
                  </a:cubicBezTo>
                  <a:cubicBezTo>
                    <a:pt x="99" y="2592"/>
                    <a:pt x="706" y="2049"/>
                    <a:pt x="1420" y="1356"/>
                  </a:cubicBezTo>
                  <a:cubicBezTo>
                    <a:pt x="2157" y="640"/>
                    <a:pt x="2728" y="35"/>
                    <a:pt x="2697" y="2"/>
                  </a:cubicBezTo>
                  <a:cubicBezTo>
                    <a:pt x="2696" y="1"/>
                    <a:pt x="2695" y="1"/>
                    <a:pt x="26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5"/>
            <p:cNvSpPr/>
            <p:nvPr/>
          </p:nvSpPr>
          <p:spPr>
            <a:xfrm>
              <a:off x="5853400" y="3150400"/>
              <a:ext cx="103725" cy="212050"/>
            </a:xfrm>
            <a:custGeom>
              <a:rect b="b" l="l" r="r" t="t"/>
              <a:pathLst>
                <a:path extrusionOk="0" h="8482" w="4149">
                  <a:moveTo>
                    <a:pt x="4129" y="1"/>
                  </a:moveTo>
                  <a:cubicBezTo>
                    <a:pt x="4099" y="1"/>
                    <a:pt x="3963" y="36"/>
                    <a:pt x="3742" y="118"/>
                  </a:cubicBezTo>
                  <a:cubicBezTo>
                    <a:pt x="3496" y="206"/>
                    <a:pt x="3147" y="369"/>
                    <a:pt x="2749" y="626"/>
                  </a:cubicBezTo>
                  <a:cubicBezTo>
                    <a:pt x="1958" y="1128"/>
                    <a:pt x="977" y="2101"/>
                    <a:pt x="487" y="3481"/>
                  </a:cubicBezTo>
                  <a:cubicBezTo>
                    <a:pt x="0" y="4863"/>
                    <a:pt x="150" y="6238"/>
                    <a:pt x="449" y="7125"/>
                  </a:cubicBezTo>
                  <a:cubicBezTo>
                    <a:pt x="597" y="7576"/>
                    <a:pt x="767" y="7921"/>
                    <a:pt x="903" y="8146"/>
                  </a:cubicBezTo>
                  <a:cubicBezTo>
                    <a:pt x="1035" y="8367"/>
                    <a:pt x="1123" y="8482"/>
                    <a:pt x="1135" y="8482"/>
                  </a:cubicBezTo>
                  <a:cubicBezTo>
                    <a:pt x="1135" y="8482"/>
                    <a:pt x="1135" y="8482"/>
                    <a:pt x="1135" y="8482"/>
                  </a:cubicBezTo>
                  <a:cubicBezTo>
                    <a:pt x="1168" y="8465"/>
                    <a:pt x="823" y="7985"/>
                    <a:pt x="561" y="7092"/>
                  </a:cubicBezTo>
                  <a:cubicBezTo>
                    <a:pt x="295" y="6212"/>
                    <a:pt x="170" y="4876"/>
                    <a:pt x="642" y="3537"/>
                  </a:cubicBezTo>
                  <a:cubicBezTo>
                    <a:pt x="1117" y="2198"/>
                    <a:pt x="2053" y="1239"/>
                    <a:pt x="2813" y="721"/>
                  </a:cubicBezTo>
                  <a:cubicBezTo>
                    <a:pt x="3579" y="192"/>
                    <a:pt x="4149" y="35"/>
                    <a:pt x="4135" y="2"/>
                  </a:cubicBezTo>
                  <a:cubicBezTo>
                    <a:pt x="4135" y="1"/>
                    <a:pt x="4133" y="1"/>
                    <a:pt x="41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5"/>
            <p:cNvSpPr/>
            <p:nvPr/>
          </p:nvSpPr>
          <p:spPr>
            <a:xfrm>
              <a:off x="5990200" y="3142600"/>
              <a:ext cx="18775" cy="4250"/>
            </a:xfrm>
            <a:custGeom>
              <a:rect b="b" l="l" r="r" t="t"/>
              <a:pathLst>
                <a:path extrusionOk="0" h="170" w="751">
                  <a:moveTo>
                    <a:pt x="475" y="0"/>
                  </a:moveTo>
                  <a:cubicBezTo>
                    <a:pt x="442" y="0"/>
                    <a:pt x="407" y="1"/>
                    <a:pt x="371" y="4"/>
                  </a:cubicBezTo>
                  <a:cubicBezTo>
                    <a:pt x="165" y="17"/>
                    <a:pt x="1" y="63"/>
                    <a:pt x="4" y="109"/>
                  </a:cubicBezTo>
                  <a:cubicBezTo>
                    <a:pt x="7" y="146"/>
                    <a:pt x="121" y="170"/>
                    <a:pt x="277" y="170"/>
                  </a:cubicBezTo>
                  <a:cubicBezTo>
                    <a:pt x="310" y="170"/>
                    <a:pt x="345" y="169"/>
                    <a:pt x="381" y="166"/>
                  </a:cubicBezTo>
                  <a:cubicBezTo>
                    <a:pt x="586" y="153"/>
                    <a:pt x="751" y="107"/>
                    <a:pt x="747" y="61"/>
                  </a:cubicBezTo>
                  <a:cubicBezTo>
                    <a:pt x="746" y="25"/>
                    <a:pt x="631" y="0"/>
                    <a:pt x="4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5"/>
            <p:cNvSpPr/>
            <p:nvPr/>
          </p:nvSpPr>
          <p:spPr>
            <a:xfrm>
              <a:off x="5936450" y="2958150"/>
              <a:ext cx="6900" cy="42025"/>
            </a:xfrm>
            <a:custGeom>
              <a:rect b="b" l="l" r="r" t="t"/>
              <a:pathLst>
                <a:path extrusionOk="0" h="1681" w="276">
                  <a:moveTo>
                    <a:pt x="230" y="1"/>
                  </a:moveTo>
                  <a:cubicBezTo>
                    <a:pt x="186" y="1"/>
                    <a:pt x="107" y="371"/>
                    <a:pt x="57" y="832"/>
                  </a:cubicBezTo>
                  <a:cubicBezTo>
                    <a:pt x="6" y="1296"/>
                    <a:pt x="1" y="1675"/>
                    <a:pt x="45" y="1680"/>
                  </a:cubicBezTo>
                  <a:cubicBezTo>
                    <a:pt x="46" y="1680"/>
                    <a:pt x="46" y="1680"/>
                    <a:pt x="46" y="1680"/>
                  </a:cubicBezTo>
                  <a:cubicBezTo>
                    <a:pt x="91" y="1680"/>
                    <a:pt x="169" y="1311"/>
                    <a:pt x="220" y="850"/>
                  </a:cubicBezTo>
                  <a:cubicBezTo>
                    <a:pt x="271" y="386"/>
                    <a:pt x="276" y="6"/>
                    <a:pt x="231" y="1"/>
                  </a:cubicBezTo>
                  <a:cubicBezTo>
                    <a:pt x="231" y="1"/>
                    <a:pt x="231" y="1"/>
                    <a:pt x="2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5"/>
            <p:cNvSpPr/>
            <p:nvPr/>
          </p:nvSpPr>
          <p:spPr>
            <a:xfrm>
              <a:off x="6167225" y="3010200"/>
              <a:ext cx="28175" cy="22375"/>
            </a:xfrm>
            <a:custGeom>
              <a:rect b="b" l="l" r="r" t="t"/>
              <a:pathLst>
                <a:path extrusionOk="0" h="895" w="1127">
                  <a:moveTo>
                    <a:pt x="1084" y="0"/>
                  </a:moveTo>
                  <a:cubicBezTo>
                    <a:pt x="1022" y="0"/>
                    <a:pt x="780" y="161"/>
                    <a:pt x="511" y="385"/>
                  </a:cubicBezTo>
                  <a:cubicBezTo>
                    <a:pt x="216" y="630"/>
                    <a:pt x="1" y="855"/>
                    <a:pt x="29" y="890"/>
                  </a:cubicBezTo>
                  <a:cubicBezTo>
                    <a:pt x="31" y="893"/>
                    <a:pt x="36" y="894"/>
                    <a:pt x="42" y="894"/>
                  </a:cubicBezTo>
                  <a:cubicBezTo>
                    <a:pt x="104" y="894"/>
                    <a:pt x="346" y="734"/>
                    <a:pt x="616" y="511"/>
                  </a:cubicBezTo>
                  <a:cubicBezTo>
                    <a:pt x="911" y="266"/>
                    <a:pt x="1126" y="41"/>
                    <a:pt x="1096" y="5"/>
                  </a:cubicBezTo>
                  <a:cubicBezTo>
                    <a:pt x="1094" y="2"/>
                    <a:pt x="1090" y="0"/>
                    <a:pt x="10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5"/>
            <p:cNvSpPr/>
            <p:nvPr/>
          </p:nvSpPr>
          <p:spPr>
            <a:xfrm>
              <a:off x="6302600" y="3229700"/>
              <a:ext cx="42525" cy="10700"/>
            </a:xfrm>
            <a:custGeom>
              <a:rect b="b" l="l" r="r" t="t"/>
              <a:pathLst>
                <a:path extrusionOk="0" h="428" w="1701">
                  <a:moveTo>
                    <a:pt x="79" y="1"/>
                  </a:moveTo>
                  <a:cubicBezTo>
                    <a:pt x="37" y="1"/>
                    <a:pt x="13" y="6"/>
                    <a:pt x="11" y="17"/>
                  </a:cubicBezTo>
                  <a:cubicBezTo>
                    <a:pt x="1" y="61"/>
                    <a:pt x="368" y="184"/>
                    <a:pt x="832" y="293"/>
                  </a:cubicBezTo>
                  <a:cubicBezTo>
                    <a:pt x="1184" y="377"/>
                    <a:pt x="1490" y="427"/>
                    <a:pt x="1621" y="427"/>
                  </a:cubicBezTo>
                  <a:cubicBezTo>
                    <a:pt x="1663" y="427"/>
                    <a:pt x="1687" y="422"/>
                    <a:pt x="1690" y="411"/>
                  </a:cubicBezTo>
                  <a:cubicBezTo>
                    <a:pt x="1700" y="367"/>
                    <a:pt x="1333" y="244"/>
                    <a:pt x="869" y="135"/>
                  </a:cubicBezTo>
                  <a:cubicBezTo>
                    <a:pt x="517" y="51"/>
                    <a:pt x="210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5"/>
            <p:cNvSpPr/>
            <p:nvPr/>
          </p:nvSpPr>
          <p:spPr>
            <a:xfrm>
              <a:off x="5660075" y="3237075"/>
              <a:ext cx="41650" cy="10700"/>
            </a:xfrm>
            <a:custGeom>
              <a:rect b="b" l="l" r="r" t="t"/>
              <a:pathLst>
                <a:path extrusionOk="0" h="428" w="1666">
                  <a:moveTo>
                    <a:pt x="1622" y="0"/>
                  </a:moveTo>
                  <a:cubicBezTo>
                    <a:pt x="1544" y="0"/>
                    <a:pt x="1234" y="148"/>
                    <a:pt x="834" y="227"/>
                  </a:cubicBezTo>
                  <a:cubicBezTo>
                    <a:pt x="390" y="320"/>
                    <a:pt x="15" y="287"/>
                    <a:pt x="9" y="335"/>
                  </a:cubicBezTo>
                  <a:cubicBezTo>
                    <a:pt x="1" y="364"/>
                    <a:pt x="194" y="428"/>
                    <a:pt x="476" y="428"/>
                  </a:cubicBezTo>
                  <a:cubicBezTo>
                    <a:pt x="594" y="428"/>
                    <a:pt x="727" y="417"/>
                    <a:pt x="867" y="388"/>
                  </a:cubicBezTo>
                  <a:cubicBezTo>
                    <a:pt x="1348" y="292"/>
                    <a:pt x="1665" y="39"/>
                    <a:pt x="1639" y="6"/>
                  </a:cubicBezTo>
                  <a:cubicBezTo>
                    <a:pt x="1636" y="2"/>
                    <a:pt x="1630" y="0"/>
                    <a:pt x="16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5"/>
            <p:cNvSpPr/>
            <p:nvPr/>
          </p:nvSpPr>
          <p:spPr>
            <a:xfrm>
              <a:off x="5727525" y="3462450"/>
              <a:ext cx="23300" cy="44150"/>
            </a:xfrm>
            <a:custGeom>
              <a:rect b="b" l="l" r="r" t="t"/>
              <a:pathLst>
                <a:path extrusionOk="0" h="1766" w="932">
                  <a:moveTo>
                    <a:pt x="886" y="1"/>
                  </a:moveTo>
                  <a:cubicBezTo>
                    <a:pt x="837" y="1"/>
                    <a:pt x="635" y="314"/>
                    <a:pt x="426" y="717"/>
                  </a:cubicBezTo>
                  <a:cubicBezTo>
                    <a:pt x="283" y="992"/>
                    <a:pt x="171" y="1239"/>
                    <a:pt x="125" y="1379"/>
                  </a:cubicBezTo>
                  <a:lnTo>
                    <a:pt x="0" y="1765"/>
                  </a:lnTo>
                  <a:lnTo>
                    <a:pt x="0" y="1765"/>
                  </a:lnTo>
                  <a:lnTo>
                    <a:pt x="196" y="1425"/>
                  </a:lnTo>
                  <a:cubicBezTo>
                    <a:pt x="198" y="1422"/>
                    <a:pt x="199" y="1419"/>
                    <a:pt x="201" y="1416"/>
                  </a:cubicBezTo>
                  <a:lnTo>
                    <a:pt x="201" y="1416"/>
                  </a:lnTo>
                  <a:cubicBezTo>
                    <a:pt x="290" y="1297"/>
                    <a:pt x="429" y="1066"/>
                    <a:pt x="571" y="793"/>
                  </a:cubicBezTo>
                  <a:cubicBezTo>
                    <a:pt x="788" y="377"/>
                    <a:pt x="931" y="23"/>
                    <a:pt x="890" y="2"/>
                  </a:cubicBezTo>
                  <a:cubicBezTo>
                    <a:pt x="889" y="1"/>
                    <a:pt x="887" y="1"/>
                    <a:pt x="8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5"/>
            <p:cNvSpPr/>
            <p:nvPr/>
          </p:nvSpPr>
          <p:spPr>
            <a:xfrm>
              <a:off x="5950975" y="3589100"/>
              <a:ext cx="15475" cy="45550"/>
            </a:xfrm>
            <a:custGeom>
              <a:rect b="b" l="l" r="r" t="t"/>
              <a:pathLst>
                <a:path extrusionOk="0" h="1822" w="619">
                  <a:moveTo>
                    <a:pt x="47" y="0"/>
                  </a:moveTo>
                  <a:cubicBezTo>
                    <a:pt x="46" y="0"/>
                    <a:pt x="45" y="0"/>
                    <a:pt x="45" y="0"/>
                  </a:cubicBezTo>
                  <a:cubicBezTo>
                    <a:pt x="0" y="14"/>
                    <a:pt x="84" y="431"/>
                    <a:pt x="232" y="935"/>
                  </a:cubicBezTo>
                  <a:cubicBezTo>
                    <a:pt x="376" y="1428"/>
                    <a:pt x="528" y="1822"/>
                    <a:pt x="574" y="1822"/>
                  </a:cubicBezTo>
                  <a:cubicBezTo>
                    <a:pt x="575" y="1822"/>
                    <a:pt x="575" y="1822"/>
                    <a:pt x="576" y="1821"/>
                  </a:cubicBezTo>
                  <a:cubicBezTo>
                    <a:pt x="619" y="1808"/>
                    <a:pt x="535" y="1390"/>
                    <a:pt x="389" y="889"/>
                  </a:cubicBezTo>
                  <a:cubicBezTo>
                    <a:pt x="244" y="393"/>
                    <a:pt x="92" y="0"/>
                    <a:pt x="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5"/>
            <p:cNvSpPr/>
            <p:nvPr/>
          </p:nvSpPr>
          <p:spPr>
            <a:xfrm>
              <a:off x="5959150" y="3152375"/>
              <a:ext cx="668975" cy="497375"/>
            </a:xfrm>
            <a:custGeom>
              <a:rect b="b" l="l" r="r" t="t"/>
              <a:pathLst>
                <a:path extrusionOk="0" h="19895" w="26759">
                  <a:moveTo>
                    <a:pt x="14006" y="1"/>
                  </a:moveTo>
                  <a:cubicBezTo>
                    <a:pt x="12267" y="1"/>
                    <a:pt x="1" y="3332"/>
                    <a:pt x="1" y="3332"/>
                  </a:cubicBezTo>
                  <a:cubicBezTo>
                    <a:pt x="1" y="3332"/>
                    <a:pt x="286" y="5117"/>
                    <a:pt x="1636" y="5117"/>
                  </a:cubicBezTo>
                  <a:cubicBezTo>
                    <a:pt x="1663" y="5117"/>
                    <a:pt x="1689" y="5116"/>
                    <a:pt x="1716" y="5115"/>
                  </a:cubicBezTo>
                  <a:cubicBezTo>
                    <a:pt x="3134" y="5042"/>
                    <a:pt x="6379" y="4251"/>
                    <a:pt x="6380" y="4251"/>
                  </a:cubicBezTo>
                  <a:lnTo>
                    <a:pt x="6380" y="4251"/>
                  </a:lnTo>
                  <a:lnTo>
                    <a:pt x="402" y="6791"/>
                  </a:lnTo>
                  <a:cubicBezTo>
                    <a:pt x="402" y="6791"/>
                    <a:pt x="1120" y="8529"/>
                    <a:pt x="2943" y="8529"/>
                  </a:cubicBezTo>
                  <a:cubicBezTo>
                    <a:pt x="3220" y="8529"/>
                    <a:pt x="3522" y="8489"/>
                    <a:pt x="3851" y="8396"/>
                  </a:cubicBezTo>
                  <a:cubicBezTo>
                    <a:pt x="6348" y="7696"/>
                    <a:pt x="10679" y="6845"/>
                    <a:pt x="10679" y="6845"/>
                  </a:cubicBezTo>
                  <a:lnTo>
                    <a:pt x="10679" y="6845"/>
                  </a:lnTo>
                  <a:lnTo>
                    <a:pt x="2858" y="10280"/>
                  </a:lnTo>
                  <a:cubicBezTo>
                    <a:pt x="2858" y="10280"/>
                    <a:pt x="3287" y="11830"/>
                    <a:pt x="4731" y="11830"/>
                  </a:cubicBezTo>
                  <a:cubicBezTo>
                    <a:pt x="4963" y="11830"/>
                    <a:pt x="5221" y="11790"/>
                    <a:pt x="5508" y="11698"/>
                  </a:cubicBezTo>
                  <a:cubicBezTo>
                    <a:pt x="7580" y="11028"/>
                    <a:pt x="10210" y="10752"/>
                    <a:pt x="10211" y="10752"/>
                  </a:cubicBezTo>
                  <a:lnTo>
                    <a:pt x="10211" y="10752"/>
                  </a:lnTo>
                  <a:lnTo>
                    <a:pt x="5334" y="12926"/>
                  </a:lnTo>
                  <a:cubicBezTo>
                    <a:pt x="5334" y="12926"/>
                    <a:pt x="5470" y="14405"/>
                    <a:pt x="7189" y="14405"/>
                  </a:cubicBezTo>
                  <a:cubicBezTo>
                    <a:pt x="7341" y="14405"/>
                    <a:pt x="7505" y="14394"/>
                    <a:pt x="7682" y="14369"/>
                  </a:cubicBezTo>
                  <a:cubicBezTo>
                    <a:pt x="9870" y="14060"/>
                    <a:pt x="13847" y="13374"/>
                    <a:pt x="13847" y="13374"/>
                  </a:cubicBezTo>
                  <a:cubicBezTo>
                    <a:pt x="13847" y="13374"/>
                    <a:pt x="15035" y="15482"/>
                    <a:pt x="16565" y="17216"/>
                  </a:cubicBezTo>
                  <a:cubicBezTo>
                    <a:pt x="18121" y="18981"/>
                    <a:pt x="19383" y="19459"/>
                    <a:pt x="20294" y="19459"/>
                  </a:cubicBezTo>
                  <a:cubicBezTo>
                    <a:pt x="21371" y="19459"/>
                    <a:pt x="21957" y="18790"/>
                    <a:pt x="21957" y="18790"/>
                  </a:cubicBezTo>
                  <a:lnTo>
                    <a:pt x="25034" y="19894"/>
                  </a:lnTo>
                  <a:cubicBezTo>
                    <a:pt x="25154" y="19253"/>
                    <a:pt x="26758" y="9414"/>
                    <a:pt x="26758" y="9414"/>
                  </a:cubicBezTo>
                  <a:lnTo>
                    <a:pt x="20664" y="8641"/>
                  </a:lnTo>
                  <a:cubicBezTo>
                    <a:pt x="20664" y="8641"/>
                    <a:pt x="18279" y="3373"/>
                    <a:pt x="17861" y="2840"/>
                  </a:cubicBezTo>
                  <a:cubicBezTo>
                    <a:pt x="17303" y="2129"/>
                    <a:pt x="16422" y="2008"/>
                    <a:pt x="16422" y="2008"/>
                  </a:cubicBezTo>
                  <a:lnTo>
                    <a:pt x="16422" y="2009"/>
                  </a:lnTo>
                  <a:cubicBezTo>
                    <a:pt x="16422" y="2009"/>
                    <a:pt x="15455" y="134"/>
                    <a:pt x="14093" y="4"/>
                  </a:cubicBezTo>
                  <a:cubicBezTo>
                    <a:pt x="14067" y="2"/>
                    <a:pt x="14039" y="1"/>
                    <a:pt x="14006" y="1"/>
                  </a:cubicBezTo>
                  <a:close/>
                </a:path>
              </a:pathLst>
            </a:custGeom>
            <a:solidFill>
              <a:srgbClr val="EAB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5"/>
            <p:cNvSpPr/>
            <p:nvPr/>
          </p:nvSpPr>
          <p:spPr>
            <a:xfrm>
              <a:off x="6106125" y="3206725"/>
              <a:ext cx="187175" cy="56575"/>
            </a:xfrm>
            <a:custGeom>
              <a:rect b="b" l="l" r="r" t="t"/>
              <a:pathLst>
                <a:path extrusionOk="0" h="2263" w="7487">
                  <a:moveTo>
                    <a:pt x="7463" y="0"/>
                  </a:moveTo>
                  <a:cubicBezTo>
                    <a:pt x="7317" y="0"/>
                    <a:pt x="5692" y="455"/>
                    <a:pt x="3720" y="1052"/>
                  </a:cubicBezTo>
                  <a:cubicBezTo>
                    <a:pt x="1659" y="1676"/>
                    <a:pt x="1" y="2217"/>
                    <a:pt x="14" y="2260"/>
                  </a:cubicBezTo>
                  <a:cubicBezTo>
                    <a:pt x="14" y="2262"/>
                    <a:pt x="18" y="2262"/>
                    <a:pt x="24" y="2262"/>
                  </a:cubicBezTo>
                  <a:cubicBezTo>
                    <a:pt x="170" y="2262"/>
                    <a:pt x="1794" y="1806"/>
                    <a:pt x="3767" y="1209"/>
                  </a:cubicBezTo>
                  <a:cubicBezTo>
                    <a:pt x="5827" y="587"/>
                    <a:pt x="7487" y="46"/>
                    <a:pt x="7473" y="3"/>
                  </a:cubicBezTo>
                  <a:cubicBezTo>
                    <a:pt x="7473" y="1"/>
                    <a:pt x="7469" y="0"/>
                    <a:pt x="7463" y="0"/>
                  </a:cubicBezTo>
                  <a:close/>
                </a:path>
              </a:pathLst>
            </a:custGeom>
            <a:solidFill>
              <a:srgbClr val="7B4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5"/>
            <p:cNvSpPr/>
            <p:nvPr/>
          </p:nvSpPr>
          <p:spPr>
            <a:xfrm>
              <a:off x="6030475" y="3292425"/>
              <a:ext cx="270675" cy="116975"/>
            </a:xfrm>
            <a:custGeom>
              <a:rect b="b" l="l" r="r" t="t"/>
              <a:pathLst>
                <a:path extrusionOk="0" h="4679" w="10827">
                  <a:moveTo>
                    <a:pt x="10818" y="0"/>
                  </a:moveTo>
                  <a:cubicBezTo>
                    <a:pt x="10793" y="0"/>
                    <a:pt x="10642" y="57"/>
                    <a:pt x="10386" y="159"/>
                  </a:cubicBezTo>
                  <a:cubicBezTo>
                    <a:pt x="10082" y="286"/>
                    <a:pt x="9690" y="449"/>
                    <a:pt x="9220" y="644"/>
                  </a:cubicBezTo>
                  <a:cubicBezTo>
                    <a:pt x="8213" y="1079"/>
                    <a:pt x="6872" y="1656"/>
                    <a:pt x="5394" y="2294"/>
                  </a:cubicBezTo>
                  <a:cubicBezTo>
                    <a:pt x="3917" y="2941"/>
                    <a:pt x="2581" y="3526"/>
                    <a:pt x="1577" y="3965"/>
                  </a:cubicBezTo>
                  <a:cubicBezTo>
                    <a:pt x="1112" y="4173"/>
                    <a:pt x="724" y="4344"/>
                    <a:pt x="423" y="4477"/>
                  </a:cubicBezTo>
                  <a:cubicBezTo>
                    <a:pt x="150" y="4597"/>
                    <a:pt x="0" y="4666"/>
                    <a:pt x="5" y="4678"/>
                  </a:cubicBezTo>
                  <a:cubicBezTo>
                    <a:pt x="5" y="4679"/>
                    <a:pt x="7" y="4679"/>
                    <a:pt x="9" y="4679"/>
                  </a:cubicBezTo>
                  <a:cubicBezTo>
                    <a:pt x="36" y="4679"/>
                    <a:pt x="190" y="4630"/>
                    <a:pt x="447" y="4536"/>
                  </a:cubicBezTo>
                  <a:cubicBezTo>
                    <a:pt x="727" y="4431"/>
                    <a:pt x="1128" y="4275"/>
                    <a:pt x="1622" y="4072"/>
                  </a:cubicBezTo>
                  <a:cubicBezTo>
                    <a:pt x="2610" y="3669"/>
                    <a:pt x="3966" y="3094"/>
                    <a:pt x="5459" y="2444"/>
                  </a:cubicBezTo>
                  <a:cubicBezTo>
                    <a:pt x="6950" y="1794"/>
                    <a:pt x="8295" y="1194"/>
                    <a:pt x="9266" y="751"/>
                  </a:cubicBezTo>
                  <a:cubicBezTo>
                    <a:pt x="9728" y="536"/>
                    <a:pt x="10113" y="357"/>
                    <a:pt x="10411" y="218"/>
                  </a:cubicBezTo>
                  <a:cubicBezTo>
                    <a:pt x="10680" y="88"/>
                    <a:pt x="10827" y="13"/>
                    <a:pt x="10822" y="1"/>
                  </a:cubicBezTo>
                  <a:cubicBezTo>
                    <a:pt x="10821" y="1"/>
                    <a:pt x="10820" y="0"/>
                    <a:pt x="10818" y="0"/>
                  </a:cubicBezTo>
                  <a:close/>
                </a:path>
              </a:pathLst>
            </a:custGeom>
            <a:solidFill>
              <a:srgbClr val="7B4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5"/>
            <p:cNvSpPr/>
            <p:nvPr/>
          </p:nvSpPr>
          <p:spPr>
            <a:xfrm>
              <a:off x="6207375" y="3373425"/>
              <a:ext cx="147975" cy="51000"/>
            </a:xfrm>
            <a:custGeom>
              <a:rect b="b" l="l" r="r" t="t"/>
              <a:pathLst>
                <a:path extrusionOk="0" h="2040" w="5919">
                  <a:moveTo>
                    <a:pt x="5893" y="0"/>
                  </a:moveTo>
                  <a:cubicBezTo>
                    <a:pt x="5764" y="0"/>
                    <a:pt x="4482" y="408"/>
                    <a:pt x="2933" y="943"/>
                  </a:cubicBezTo>
                  <a:cubicBezTo>
                    <a:pt x="1306" y="1503"/>
                    <a:pt x="0" y="1994"/>
                    <a:pt x="15" y="2036"/>
                  </a:cubicBezTo>
                  <a:cubicBezTo>
                    <a:pt x="16" y="2038"/>
                    <a:pt x="19" y="2039"/>
                    <a:pt x="26" y="2039"/>
                  </a:cubicBezTo>
                  <a:cubicBezTo>
                    <a:pt x="155" y="2039"/>
                    <a:pt x="1435" y="1632"/>
                    <a:pt x="2986" y="1097"/>
                  </a:cubicBezTo>
                  <a:cubicBezTo>
                    <a:pt x="4611" y="536"/>
                    <a:pt x="5919" y="46"/>
                    <a:pt x="5904" y="3"/>
                  </a:cubicBezTo>
                  <a:cubicBezTo>
                    <a:pt x="5903" y="1"/>
                    <a:pt x="5900" y="0"/>
                    <a:pt x="5893" y="0"/>
                  </a:cubicBezTo>
                  <a:close/>
                </a:path>
              </a:pathLst>
            </a:custGeom>
            <a:solidFill>
              <a:srgbClr val="7B4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5"/>
            <p:cNvSpPr/>
            <p:nvPr/>
          </p:nvSpPr>
          <p:spPr>
            <a:xfrm>
              <a:off x="6298450" y="3470200"/>
              <a:ext cx="79600" cy="19175"/>
            </a:xfrm>
            <a:custGeom>
              <a:rect b="b" l="l" r="r" t="t"/>
              <a:pathLst>
                <a:path extrusionOk="0" h="767" w="3184">
                  <a:moveTo>
                    <a:pt x="3149" y="1"/>
                  </a:moveTo>
                  <a:cubicBezTo>
                    <a:pt x="3034" y="1"/>
                    <a:pt x="2389" y="215"/>
                    <a:pt x="1591" y="401"/>
                  </a:cubicBezTo>
                  <a:cubicBezTo>
                    <a:pt x="723" y="606"/>
                    <a:pt x="1" y="700"/>
                    <a:pt x="6" y="748"/>
                  </a:cubicBezTo>
                  <a:cubicBezTo>
                    <a:pt x="7" y="759"/>
                    <a:pt x="59" y="766"/>
                    <a:pt x="153" y="766"/>
                  </a:cubicBezTo>
                  <a:cubicBezTo>
                    <a:pt x="411" y="766"/>
                    <a:pt x="980" y="714"/>
                    <a:pt x="1629" y="560"/>
                  </a:cubicBezTo>
                  <a:cubicBezTo>
                    <a:pt x="2513" y="355"/>
                    <a:pt x="3184" y="46"/>
                    <a:pt x="3167" y="6"/>
                  </a:cubicBezTo>
                  <a:cubicBezTo>
                    <a:pt x="3166" y="2"/>
                    <a:pt x="3160" y="1"/>
                    <a:pt x="3149" y="1"/>
                  </a:cubicBezTo>
                  <a:close/>
                </a:path>
              </a:pathLst>
            </a:custGeom>
            <a:solidFill>
              <a:srgbClr val="7B4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5"/>
            <p:cNvSpPr/>
            <p:nvPr/>
          </p:nvSpPr>
          <p:spPr>
            <a:xfrm>
              <a:off x="6420950" y="3256375"/>
              <a:ext cx="106450" cy="218350"/>
            </a:xfrm>
            <a:custGeom>
              <a:rect b="b" l="l" r="r" t="t"/>
              <a:pathLst>
                <a:path extrusionOk="0" h="8734" w="4258">
                  <a:moveTo>
                    <a:pt x="5" y="1"/>
                  </a:moveTo>
                  <a:cubicBezTo>
                    <a:pt x="3" y="1"/>
                    <a:pt x="2" y="1"/>
                    <a:pt x="1" y="2"/>
                  </a:cubicBezTo>
                  <a:cubicBezTo>
                    <a:pt x="348" y="734"/>
                    <a:pt x="1049" y="2205"/>
                    <a:pt x="2078" y="4368"/>
                  </a:cubicBezTo>
                  <a:cubicBezTo>
                    <a:pt x="3113" y="6531"/>
                    <a:pt x="3817" y="8003"/>
                    <a:pt x="4167" y="8733"/>
                  </a:cubicBezTo>
                  <a:cubicBezTo>
                    <a:pt x="4258" y="8702"/>
                    <a:pt x="3378" y="6710"/>
                    <a:pt x="2226" y="4297"/>
                  </a:cubicBezTo>
                  <a:cubicBezTo>
                    <a:pt x="1091" y="1924"/>
                    <a:pt x="107" y="1"/>
                    <a:pt x="5" y="1"/>
                  </a:cubicBezTo>
                  <a:close/>
                </a:path>
              </a:pathLst>
            </a:custGeom>
            <a:solidFill>
              <a:srgbClr val="7B4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5"/>
            <p:cNvSpPr/>
            <p:nvPr/>
          </p:nvSpPr>
          <p:spPr>
            <a:xfrm>
              <a:off x="4871075" y="2194450"/>
              <a:ext cx="299350" cy="535750"/>
            </a:xfrm>
            <a:custGeom>
              <a:rect b="b" l="l" r="r" t="t"/>
              <a:pathLst>
                <a:path extrusionOk="0" h="21430" w="11974">
                  <a:moveTo>
                    <a:pt x="10131" y="0"/>
                  </a:moveTo>
                  <a:lnTo>
                    <a:pt x="0" y="20497"/>
                  </a:lnTo>
                  <a:lnTo>
                    <a:pt x="2125" y="21430"/>
                  </a:lnTo>
                  <a:lnTo>
                    <a:pt x="11973" y="689"/>
                  </a:lnTo>
                  <a:lnTo>
                    <a:pt x="10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5"/>
            <p:cNvSpPr/>
            <p:nvPr/>
          </p:nvSpPr>
          <p:spPr>
            <a:xfrm>
              <a:off x="4984350" y="1704300"/>
              <a:ext cx="529525" cy="529525"/>
            </a:xfrm>
            <a:custGeom>
              <a:rect b="b" l="l" r="r" t="t"/>
              <a:pathLst>
                <a:path extrusionOk="0" h="21181" w="21181">
                  <a:moveTo>
                    <a:pt x="10591" y="1"/>
                  </a:moveTo>
                  <a:cubicBezTo>
                    <a:pt x="7781" y="1"/>
                    <a:pt x="5088" y="1116"/>
                    <a:pt x="3101" y="3103"/>
                  </a:cubicBezTo>
                  <a:cubicBezTo>
                    <a:pt x="1116" y="5088"/>
                    <a:pt x="1" y="7783"/>
                    <a:pt x="1" y="10591"/>
                  </a:cubicBezTo>
                  <a:cubicBezTo>
                    <a:pt x="1" y="13400"/>
                    <a:pt x="1116" y="16093"/>
                    <a:pt x="3101" y="18080"/>
                  </a:cubicBezTo>
                  <a:cubicBezTo>
                    <a:pt x="5088" y="20065"/>
                    <a:pt x="7781" y="21180"/>
                    <a:pt x="10591" y="21180"/>
                  </a:cubicBezTo>
                  <a:cubicBezTo>
                    <a:pt x="13398" y="21180"/>
                    <a:pt x="16093" y="20065"/>
                    <a:pt x="18078" y="18080"/>
                  </a:cubicBezTo>
                  <a:cubicBezTo>
                    <a:pt x="20065" y="16093"/>
                    <a:pt x="21180" y="13400"/>
                    <a:pt x="21180" y="10591"/>
                  </a:cubicBezTo>
                  <a:cubicBezTo>
                    <a:pt x="21180" y="7783"/>
                    <a:pt x="20065" y="5088"/>
                    <a:pt x="18078" y="3103"/>
                  </a:cubicBezTo>
                  <a:cubicBezTo>
                    <a:pt x="16093" y="1116"/>
                    <a:pt x="13398" y="1"/>
                    <a:pt x="10591" y="1"/>
                  </a:cubicBezTo>
                  <a:close/>
                </a:path>
              </a:pathLst>
            </a:custGeom>
            <a:solidFill>
              <a:srgbClr val="EAB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5"/>
            <p:cNvSpPr/>
            <p:nvPr/>
          </p:nvSpPr>
          <p:spPr>
            <a:xfrm>
              <a:off x="4973425" y="1695650"/>
              <a:ext cx="542625" cy="546725"/>
            </a:xfrm>
            <a:custGeom>
              <a:rect b="b" l="l" r="r" t="t"/>
              <a:pathLst>
                <a:path extrusionOk="0" h="21869" w="21705">
                  <a:moveTo>
                    <a:pt x="10534" y="1"/>
                  </a:moveTo>
                  <a:cubicBezTo>
                    <a:pt x="10478" y="1"/>
                    <a:pt x="10423" y="2"/>
                    <a:pt x="10366" y="6"/>
                  </a:cubicBezTo>
                  <a:lnTo>
                    <a:pt x="9999" y="43"/>
                  </a:lnTo>
                  <a:cubicBezTo>
                    <a:pt x="9753" y="69"/>
                    <a:pt x="9504" y="85"/>
                    <a:pt x="9256" y="123"/>
                  </a:cubicBezTo>
                  <a:cubicBezTo>
                    <a:pt x="8766" y="227"/>
                    <a:pt x="8261" y="301"/>
                    <a:pt x="7774" y="473"/>
                  </a:cubicBezTo>
                  <a:cubicBezTo>
                    <a:pt x="7274" y="607"/>
                    <a:pt x="6799" y="824"/>
                    <a:pt x="6312" y="1028"/>
                  </a:cubicBezTo>
                  <a:cubicBezTo>
                    <a:pt x="6073" y="1141"/>
                    <a:pt x="5844" y="1276"/>
                    <a:pt x="5608" y="1401"/>
                  </a:cubicBezTo>
                  <a:cubicBezTo>
                    <a:pt x="5367" y="1520"/>
                    <a:pt x="5145" y="1669"/>
                    <a:pt x="4923" y="1822"/>
                  </a:cubicBezTo>
                  <a:cubicBezTo>
                    <a:pt x="4463" y="2107"/>
                    <a:pt x="4052" y="2469"/>
                    <a:pt x="3626" y="2817"/>
                  </a:cubicBezTo>
                  <a:cubicBezTo>
                    <a:pt x="3236" y="3207"/>
                    <a:pt x="2829" y="3589"/>
                    <a:pt x="2487" y="4036"/>
                  </a:cubicBezTo>
                  <a:cubicBezTo>
                    <a:pt x="1788" y="4911"/>
                    <a:pt x="1170" y="5893"/>
                    <a:pt x="770" y="6986"/>
                  </a:cubicBezTo>
                  <a:cubicBezTo>
                    <a:pt x="359" y="8071"/>
                    <a:pt x="110" y="9234"/>
                    <a:pt x="40" y="10425"/>
                  </a:cubicBezTo>
                  <a:cubicBezTo>
                    <a:pt x="0" y="11618"/>
                    <a:pt x="138" y="12799"/>
                    <a:pt x="448" y="13919"/>
                  </a:cubicBezTo>
                  <a:cubicBezTo>
                    <a:pt x="744" y="15044"/>
                    <a:pt x="1270" y="16080"/>
                    <a:pt x="1884" y="17016"/>
                  </a:cubicBezTo>
                  <a:cubicBezTo>
                    <a:pt x="2183" y="17493"/>
                    <a:pt x="2551" y="17911"/>
                    <a:pt x="2905" y="18335"/>
                  </a:cubicBezTo>
                  <a:cubicBezTo>
                    <a:pt x="3297" y="18722"/>
                    <a:pt x="3672" y="19120"/>
                    <a:pt x="4104" y="19446"/>
                  </a:cubicBezTo>
                  <a:cubicBezTo>
                    <a:pt x="4311" y="19618"/>
                    <a:pt x="4519" y="19789"/>
                    <a:pt x="4747" y="19929"/>
                  </a:cubicBezTo>
                  <a:cubicBezTo>
                    <a:pt x="4971" y="20076"/>
                    <a:pt x="5187" y="20230"/>
                    <a:pt x="5414" y="20367"/>
                  </a:cubicBezTo>
                  <a:cubicBezTo>
                    <a:pt x="5879" y="20615"/>
                    <a:pt x="6333" y="20875"/>
                    <a:pt x="6818" y="21054"/>
                  </a:cubicBezTo>
                  <a:cubicBezTo>
                    <a:pt x="7287" y="21271"/>
                    <a:pt x="7784" y="21391"/>
                    <a:pt x="8262" y="21541"/>
                  </a:cubicBezTo>
                  <a:cubicBezTo>
                    <a:pt x="8506" y="21600"/>
                    <a:pt x="8753" y="21640"/>
                    <a:pt x="8994" y="21689"/>
                  </a:cubicBezTo>
                  <a:lnTo>
                    <a:pt x="9356" y="21760"/>
                  </a:lnTo>
                  <a:cubicBezTo>
                    <a:pt x="9478" y="21780"/>
                    <a:pt x="9600" y="21785"/>
                    <a:pt x="9721" y="21798"/>
                  </a:cubicBezTo>
                  <a:cubicBezTo>
                    <a:pt x="9963" y="21819"/>
                    <a:pt x="10205" y="21842"/>
                    <a:pt x="10444" y="21864"/>
                  </a:cubicBezTo>
                  <a:cubicBezTo>
                    <a:pt x="10518" y="21867"/>
                    <a:pt x="10593" y="21868"/>
                    <a:pt x="10667" y="21868"/>
                  </a:cubicBezTo>
                  <a:cubicBezTo>
                    <a:pt x="10817" y="21868"/>
                    <a:pt x="10967" y="21863"/>
                    <a:pt x="11115" y="21863"/>
                  </a:cubicBezTo>
                  <a:cubicBezTo>
                    <a:pt x="11129" y="21863"/>
                    <a:pt x="11143" y="21863"/>
                    <a:pt x="11157" y="21864"/>
                  </a:cubicBezTo>
                  <a:cubicBezTo>
                    <a:pt x="11195" y="21865"/>
                    <a:pt x="11233" y="21865"/>
                    <a:pt x="11270" y="21865"/>
                  </a:cubicBezTo>
                  <a:cubicBezTo>
                    <a:pt x="11704" y="21865"/>
                    <a:pt x="12128" y="21799"/>
                    <a:pt x="12546" y="21755"/>
                  </a:cubicBezTo>
                  <a:cubicBezTo>
                    <a:pt x="14358" y="21500"/>
                    <a:pt x="15944" y="20765"/>
                    <a:pt x="17202" y="19880"/>
                  </a:cubicBezTo>
                  <a:cubicBezTo>
                    <a:pt x="18467" y="18987"/>
                    <a:pt x="19402" y="17916"/>
                    <a:pt x="20051" y="16886"/>
                  </a:cubicBezTo>
                  <a:cubicBezTo>
                    <a:pt x="20698" y="15852"/>
                    <a:pt x="21107" y="14871"/>
                    <a:pt x="21308" y="14040"/>
                  </a:cubicBezTo>
                  <a:cubicBezTo>
                    <a:pt x="21438" y="13633"/>
                    <a:pt x="21489" y="13256"/>
                    <a:pt x="21540" y="12932"/>
                  </a:cubicBezTo>
                  <a:cubicBezTo>
                    <a:pt x="21565" y="12771"/>
                    <a:pt x="21593" y="12623"/>
                    <a:pt x="21606" y="12484"/>
                  </a:cubicBezTo>
                  <a:cubicBezTo>
                    <a:pt x="21612" y="12346"/>
                    <a:pt x="21619" y="12221"/>
                    <a:pt x="21624" y="12109"/>
                  </a:cubicBezTo>
                  <a:cubicBezTo>
                    <a:pt x="21640" y="11662"/>
                    <a:pt x="21635" y="11428"/>
                    <a:pt x="21606" y="11428"/>
                  </a:cubicBezTo>
                  <a:cubicBezTo>
                    <a:pt x="21606" y="11428"/>
                    <a:pt x="21606" y="11428"/>
                    <a:pt x="21605" y="11428"/>
                  </a:cubicBezTo>
                  <a:cubicBezTo>
                    <a:pt x="21577" y="11428"/>
                    <a:pt x="21528" y="11659"/>
                    <a:pt x="21459" y="12091"/>
                  </a:cubicBezTo>
                  <a:cubicBezTo>
                    <a:pt x="21443" y="12200"/>
                    <a:pt x="21425" y="12322"/>
                    <a:pt x="21403" y="12455"/>
                  </a:cubicBezTo>
                  <a:cubicBezTo>
                    <a:pt x="21379" y="12588"/>
                    <a:pt x="21338" y="12731"/>
                    <a:pt x="21301" y="12887"/>
                  </a:cubicBezTo>
                  <a:cubicBezTo>
                    <a:pt x="21226" y="13198"/>
                    <a:pt x="21152" y="13560"/>
                    <a:pt x="21004" y="13948"/>
                  </a:cubicBezTo>
                  <a:cubicBezTo>
                    <a:pt x="20762" y="14741"/>
                    <a:pt x="20323" y="15666"/>
                    <a:pt x="19670" y="16634"/>
                  </a:cubicBezTo>
                  <a:cubicBezTo>
                    <a:pt x="19012" y="17597"/>
                    <a:pt x="18091" y="18587"/>
                    <a:pt x="16873" y="19404"/>
                  </a:cubicBezTo>
                  <a:cubicBezTo>
                    <a:pt x="15661" y="20212"/>
                    <a:pt x="14156" y="20873"/>
                    <a:pt x="12452" y="21082"/>
                  </a:cubicBezTo>
                  <a:cubicBezTo>
                    <a:pt x="12082" y="21114"/>
                    <a:pt x="11710" y="21167"/>
                    <a:pt x="11328" y="21167"/>
                  </a:cubicBezTo>
                  <a:cubicBezTo>
                    <a:pt x="11269" y="21167"/>
                    <a:pt x="11209" y="21166"/>
                    <a:pt x="11149" y="21163"/>
                  </a:cubicBezTo>
                  <a:cubicBezTo>
                    <a:pt x="11103" y="21162"/>
                    <a:pt x="11057" y="21162"/>
                    <a:pt x="11011" y="21162"/>
                  </a:cubicBezTo>
                  <a:cubicBezTo>
                    <a:pt x="10939" y="21162"/>
                    <a:pt x="10867" y="21162"/>
                    <a:pt x="10795" y="21162"/>
                  </a:cubicBezTo>
                  <a:cubicBezTo>
                    <a:pt x="10691" y="21162"/>
                    <a:pt x="10586" y="21161"/>
                    <a:pt x="10481" y="21153"/>
                  </a:cubicBezTo>
                  <a:cubicBezTo>
                    <a:pt x="10258" y="21130"/>
                    <a:pt x="10034" y="21107"/>
                    <a:pt x="9807" y="21082"/>
                  </a:cubicBezTo>
                  <a:cubicBezTo>
                    <a:pt x="9694" y="21069"/>
                    <a:pt x="9578" y="21064"/>
                    <a:pt x="9467" y="21043"/>
                  </a:cubicBezTo>
                  <a:lnTo>
                    <a:pt x="9129" y="20972"/>
                  </a:lnTo>
                  <a:cubicBezTo>
                    <a:pt x="8904" y="20923"/>
                    <a:pt x="8674" y="20885"/>
                    <a:pt x="8447" y="20826"/>
                  </a:cubicBezTo>
                  <a:cubicBezTo>
                    <a:pt x="8004" y="20679"/>
                    <a:pt x="7542" y="20566"/>
                    <a:pt x="7108" y="20357"/>
                  </a:cubicBezTo>
                  <a:cubicBezTo>
                    <a:pt x="6657" y="20187"/>
                    <a:pt x="6239" y="19939"/>
                    <a:pt x="5808" y="19705"/>
                  </a:cubicBezTo>
                  <a:cubicBezTo>
                    <a:pt x="5598" y="19577"/>
                    <a:pt x="5399" y="19431"/>
                    <a:pt x="5191" y="19294"/>
                  </a:cubicBezTo>
                  <a:cubicBezTo>
                    <a:pt x="4981" y="19163"/>
                    <a:pt x="4790" y="19001"/>
                    <a:pt x="4598" y="18840"/>
                  </a:cubicBezTo>
                  <a:cubicBezTo>
                    <a:pt x="4198" y="18534"/>
                    <a:pt x="3854" y="18161"/>
                    <a:pt x="3491" y="17801"/>
                  </a:cubicBezTo>
                  <a:cubicBezTo>
                    <a:pt x="3167" y="17404"/>
                    <a:pt x="2824" y="17016"/>
                    <a:pt x="2551" y="16570"/>
                  </a:cubicBezTo>
                  <a:cubicBezTo>
                    <a:pt x="1987" y="15700"/>
                    <a:pt x="1502" y="14741"/>
                    <a:pt x="1231" y="13698"/>
                  </a:cubicBezTo>
                  <a:cubicBezTo>
                    <a:pt x="949" y="12660"/>
                    <a:pt x="821" y="11568"/>
                    <a:pt x="857" y="10463"/>
                  </a:cubicBezTo>
                  <a:cubicBezTo>
                    <a:pt x="925" y="9359"/>
                    <a:pt x="1152" y="8283"/>
                    <a:pt x="1530" y="7278"/>
                  </a:cubicBezTo>
                  <a:cubicBezTo>
                    <a:pt x="1897" y="6265"/>
                    <a:pt x="2468" y="5356"/>
                    <a:pt x="3111" y="4540"/>
                  </a:cubicBezTo>
                  <a:cubicBezTo>
                    <a:pt x="3425" y="4123"/>
                    <a:pt x="3802" y="3768"/>
                    <a:pt x="4160" y="3403"/>
                  </a:cubicBezTo>
                  <a:cubicBezTo>
                    <a:pt x="4555" y="3079"/>
                    <a:pt x="4932" y="2739"/>
                    <a:pt x="5359" y="2472"/>
                  </a:cubicBezTo>
                  <a:cubicBezTo>
                    <a:pt x="5565" y="2329"/>
                    <a:pt x="5769" y="2186"/>
                    <a:pt x="5991" y="2074"/>
                  </a:cubicBezTo>
                  <a:cubicBezTo>
                    <a:pt x="6210" y="1957"/>
                    <a:pt x="6422" y="1831"/>
                    <a:pt x="6642" y="1722"/>
                  </a:cubicBezTo>
                  <a:cubicBezTo>
                    <a:pt x="7095" y="1530"/>
                    <a:pt x="7534" y="1321"/>
                    <a:pt x="7998" y="1194"/>
                  </a:cubicBezTo>
                  <a:cubicBezTo>
                    <a:pt x="8448" y="1026"/>
                    <a:pt x="8919" y="955"/>
                    <a:pt x="9374" y="850"/>
                  </a:cubicBezTo>
                  <a:cubicBezTo>
                    <a:pt x="9605" y="812"/>
                    <a:pt x="9838" y="796"/>
                    <a:pt x="10067" y="768"/>
                  </a:cubicBezTo>
                  <a:lnTo>
                    <a:pt x="10409" y="728"/>
                  </a:lnTo>
                  <a:cubicBezTo>
                    <a:pt x="10523" y="719"/>
                    <a:pt x="10638" y="724"/>
                    <a:pt x="10751" y="720"/>
                  </a:cubicBezTo>
                  <a:cubicBezTo>
                    <a:pt x="10980" y="719"/>
                    <a:pt x="11205" y="715"/>
                    <a:pt x="11431" y="714"/>
                  </a:cubicBezTo>
                  <a:cubicBezTo>
                    <a:pt x="11654" y="719"/>
                    <a:pt x="11875" y="750"/>
                    <a:pt x="12095" y="766"/>
                  </a:cubicBezTo>
                  <a:cubicBezTo>
                    <a:pt x="12539" y="784"/>
                    <a:pt x="12964" y="890"/>
                    <a:pt x="13385" y="967"/>
                  </a:cubicBezTo>
                  <a:cubicBezTo>
                    <a:pt x="15062" y="1332"/>
                    <a:pt x="16498" y="2130"/>
                    <a:pt x="17632" y="3046"/>
                  </a:cubicBezTo>
                  <a:cubicBezTo>
                    <a:pt x="18768" y="3972"/>
                    <a:pt x="19594" y="5045"/>
                    <a:pt x="20160" y="6064"/>
                  </a:cubicBezTo>
                  <a:cubicBezTo>
                    <a:pt x="20721" y="7088"/>
                    <a:pt x="21073" y="8050"/>
                    <a:pt x="21239" y="8861"/>
                  </a:cubicBezTo>
                  <a:cubicBezTo>
                    <a:pt x="21351" y="9262"/>
                    <a:pt x="21392" y="9629"/>
                    <a:pt x="21438" y="9946"/>
                  </a:cubicBezTo>
                  <a:cubicBezTo>
                    <a:pt x="21459" y="10104"/>
                    <a:pt x="21486" y="10251"/>
                    <a:pt x="21499" y="10386"/>
                  </a:cubicBezTo>
                  <a:cubicBezTo>
                    <a:pt x="21507" y="10520"/>
                    <a:pt x="21515" y="10644"/>
                    <a:pt x="21520" y="10754"/>
                  </a:cubicBezTo>
                  <a:cubicBezTo>
                    <a:pt x="21550" y="11193"/>
                    <a:pt x="21578" y="11427"/>
                    <a:pt x="21606" y="11428"/>
                  </a:cubicBezTo>
                  <a:lnTo>
                    <a:pt x="21607" y="11428"/>
                  </a:lnTo>
                  <a:cubicBezTo>
                    <a:pt x="21608" y="11428"/>
                    <a:pt x="21608" y="11428"/>
                    <a:pt x="21608" y="11428"/>
                  </a:cubicBezTo>
                  <a:cubicBezTo>
                    <a:pt x="21636" y="11428"/>
                    <a:pt x="21662" y="11197"/>
                    <a:pt x="21686" y="10751"/>
                  </a:cubicBezTo>
                  <a:cubicBezTo>
                    <a:pt x="21691" y="10639"/>
                    <a:pt x="21698" y="10514"/>
                    <a:pt x="21704" y="10376"/>
                  </a:cubicBezTo>
                  <a:cubicBezTo>
                    <a:pt x="21704" y="10238"/>
                    <a:pt x="21690" y="10088"/>
                    <a:pt x="21680" y="9923"/>
                  </a:cubicBezTo>
                  <a:cubicBezTo>
                    <a:pt x="21660" y="9596"/>
                    <a:pt x="21642" y="9216"/>
                    <a:pt x="21552" y="8798"/>
                  </a:cubicBezTo>
                  <a:cubicBezTo>
                    <a:pt x="21428" y="7953"/>
                    <a:pt x="21111" y="6938"/>
                    <a:pt x="20565" y="5849"/>
                  </a:cubicBezTo>
                  <a:cubicBezTo>
                    <a:pt x="20012" y="4763"/>
                    <a:pt x="19180" y="3610"/>
                    <a:pt x="18005" y="2604"/>
                  </a:cubicBezTo>
                  <a:cubicBezTo>
                    <a:pt x="16834" y="1605"/>
                    <a:pt x="15322" y="727"/>
                    <a:pt x="13541" y="306"/>
                  </a:cubicBezTo>
                  <a:cubicBezTo>
                    <a:pt x="13093" y="215"/>
                    <a:pt x="12641" y="98"/>
                    <a:pt x="12169" y="69"/>
                  </a:cubicBezTo>
                  <a:cubicBezTo>
                    <a:pt x="11934" y="47"/>
                    <a:pt x="11697" y="13"/>
                    <a:pt x="11458" y="3"/>
                  </a:cubicBezTo>
                  <a:cubicBezTo>
                    <a:pt x="11218" y="3"/>
                    <a:pt x="10977" y="1"/>
                    <a:pt x="10733" y="1"/>
                  </a:cubicBezTo>
                  <a:cubicBezTo>
                    <a:pt x="10718" y="2"/>
                    <a:pt x="10703" y="2"/>
                    <a:pt x="10688" y="2"/>
                  </a:cubicBezTo>
                  <a:cubicBezTo>
                    <a:pt x="10637" y="2"/>
                    <a:pt x="10586" y="1"/>
                    <a:pt x="10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5"/>
            <p:cNvSpPr/>
            <p:nvPr/>
          </p:nvSpPr>
          <p:spPr>
            <a:xfrm>
              <a:off x="5221375" y="1964150"/>
              <a:ext cx="107975" cy="103075"/>
            </a:xfrm>
            <a:custGeom>
              <a:rect b="b" l="l" r="r" t="t"/>
              <a:pathLst>
                <a:path extrusionOk="0" h="4123" w="4319">
                  <a:moveTo>
                    <a:pt x="2201" y="0"/>
                  </a:moveTo>
                  <a:cubicBezTo>
                    <a:pt x="2182" y="0"/>
                    <a:pt x="2163" y="0"/>
                    <a:pt x="2144" y="1"/>
                  </a:cubicBezTo>
                  <a:cubicBezTo>
                    <a:pt x="958" y="30"/>
                    <a:pt x="1" y="976"/>
                    <a:pt x="7" y="2115"/>
                  </a:cubicBezTo>
                  <a:cubicBezTo>
                    <a:pt x="16" y="3236"/>
                    <a:pt x="954" y="4122"/>
                    <a:pt x="2115" y="4122"/>
                  </a:cubicBezTo>
                  <a:cubicBezTo>
                    <a:pt x="2134" y="4122"/>
                    <a:pt x="2153" y="4122"/>
                    <a:pt x="2172" y="4121"/>
                  </a:cubicBezTo>
                  <a:cubicBezTo>
                    <a:pt x="3361" y="4092"/>
                    <a:pt x="4319" y="3148"/>
                    <a:pt x="4312" y="2008"/>
                  </a:cubicBezTo>
                  <a:cubicBezTo>
                    <a:pt x="4304" y="888"/>
                    <a:pt x="3364" y="0"/>
                    <a:pt x="2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5"/>
            <p:cNvSpPr/>
            <p:nvPr/>
          </p:nvSpPr>
          <p:spPr>
            <a:xfrm>
              <a:off x="5137125" y="1818550"/>
              <a:ext cx="218475" cy="60700"/>
            </a:xfrm>
            <a:custGeom>
              <a:rect b="b" l="l" r="r" t="t"/>
              <a:pathLst>
                <a:path extrusionOk="0" h="2428" w="8739">
                  <a:moveTo>
                    <a:pt x="4293" y="0"/>
                  </a:moveTo>
                  <a:cubicBezTo>
                    <a:pt x="2933" y="0"/>
                    <a:pt x="1753" y="466"/>
                    <a:pt x="1043" y="958"/>
                  </a:cubicBezTo>
                  <a:cubicBezTo>
                    <a:pt x="287" y="1476"/>
                    <a:pt x="0" y="1974"/>
                    <a:pt x="121" y="2104"/>
                  </a:cubicBezTo>
                  <a:cubicBezTo>
                    <a:pt x="148" y="2137"/>
                    <a:pt x="195" y="2152"/>
                    <a:pt x="259" y="2152"/>
                  </a:cubicBezTo>
                  <a:cubicBezTo>
                    <a:pt x="741" y="2152"/>
                    <a:pt x="2221" y="1340"/>
                    <a:pt x="4142" y="1340"/>
                  </a:cubicBezTo>
                  <a:cubicBezTo>
                    <a:pt x="4231" y="1340"/>
                    <a:pt x="4322" y="1342"/>
                    <a:pt x="4414" y="1346"/>
                  </a:cubicBezTo>
                  <a:cubicBezTo>
                    <a:pt x="6504" y="1402"/>
                    <a:pt x="8009" y="2428"/>
                    <a:pt x="8485" y="2428"/>
                  </a:cubicBezTo>
                  <a:cubicBezTo>
                    <a:pt x="8537" y="2428"/>
                    <a:pt x="8576" y="2415"/>
                    <a:pt x="8603" y="2389"/>
                  </a:cubicBezTo>
                  <a:cubicBezTo>
                    <a:pt x="8738" y="2267"/>
                    <a:pt x="8511" y="1752"/>
                    <a:pt x="7815" y="1185"/>
                  </a:cubicBezTo>
                  <a:cubicBezTo>
                    <a:pt x="7133" y="620"/>
                    <a:pt x="5934" y="53"/>
                    <a:pt x="4489" y="4"/>
                  </a:cubicBezTo>
                  <a:cubicBezTo>
                    <a:pt x="4424" y="1"/>
                    <a:pt x="4358" y="0"/>
                    <a:pt x="4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5"/>
            <p:cNvSpPr/>
            <p:nvPr/>
          </p:nvSpPr>
          <p:spPr>
            <a:xfrm>
              <a:off x="5003525" y="1826100"/>
              <a:ext cx="98300" cy="306625"/>
            </a:xfrm>
            <a:custGeom>
              <a:rect b="b" l="l" r="r" t="t"/>
              <a:pathLst>
                <a:path extrusionOk="0" h="12265" w="3932">
                  <a:moveTo>
                    <a:pt x="2364" y="1"/>
                  </a:moveTo>
                  <a:cubicBezTo>
                    <a:pt x="2242" y="1"/>
                    <a:pt x="1669" y="530"/>
                    <a:pt x="1106" y="1605"/>
                  </a:cubicBezTo>
                  <a:cubicBezTo>
                    <a:pt x="512" y="2722"/>
                    <a:pt x="0" y="4503"/>
                    <a:pt x="237" y="6475"/>
                  </a:cubicBezTo>
                  <a:cubicBezTo>
                    <a:pt x="474" y="8447"/>
                    <a:pt x="1392" y="10056"/>
                    <a:pt x="2234" y="11002"/>
                  </a:cubicBezTo>
                  <a:cubicBezTo>
                    <a:pt x="3007" y="11881"/>
                    <a:pt x="3668" y="12264"/>
                    <a:pt x="3820" y="12264"/>
                  </a:cubicBezTo>
                  <a:cubicBezTo>
                    <a:pt x="3835" y="12264"/>
                    <a:pt x="3844" y="12261"/>
                    <a:pt x="3849" y="12254"/>
                  </a:cubicBezTo>
                  <a:cubicBezTo>
                    <a:pt x="3932" y="12155"/>
                    <a:pt x="3367" y="11635"/>
                    <a:pt x="2693" y="10647"/>
                  </a:cubicBezTo>
                  <a:cubicBezTo>
                    <a:pt x="2015" y="9671"/>
                    <a:pt x="1265" y="8165"/>
                    <a:pt x="1050" y="6378"/>
                  </a:cubicBezTo>
                  <a:cubicBezTo>
                    <a:pt x="836" y="4590"/>
                    <a:pt x="1209" y="2949"/>
                    <a:pt x="1635" y="1840"/>
                  </a:cubicBezTo>
                  <a:cubicBezTo>
                    <a:pt x="2058" y="720"/>
                    <a:pt x="2482" y="82"/>
                    <a:pt x="2380" y="6"/>
                  </a:cubicBezTo>
                  <a:cubicBezTo>
                    <a:pt x="2376" y="3"/>
                    <a:pt x="2371" y="1"/>
                    <a:pt x="23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5"/>
            <p:cNvSpPr/>
            <p:nvPr/>
          </p:nvSpPr>
          <p:spPr>
            <a:xfrm>
              <a:off x="5134050" y="2156725"/>
              <a:ext cx="36000" cy="26000"/>
            </a:xfrm>
            <a:custGeom>
              <a:rect b="b" l="l" r="r" t="t"/>
              <a:pathLst>
                <a:path extrusionOk="0" h="1040" w="1440">
                  <a:moveTo>
                    <a:pt x="326" y="0"/>
                  </a:moveTo>
                  <a:cubicBezTo>
                    <a:pt x="242" y="0"/>
                    <a:pt x="167" y="20"/>
                    <a:pt x="107" y="67"/>
                  </a:cubicBezTo>
                  <a:cubicBezTo>
                    <a:pt x="22" y="139"/>
                    <a:pt x="0" y="277"/>
                    <a:pt x="64" y="438"/>
                  </a:cubicBezTo>
                  <a:cubicBezTo>
                    <a:pt x="127" y="600"/>
                    <a:pt x="278" y="781"/>
                    <a:pt x="497" y="902"/>
                  </a:cubicBezTo>
                  <a:cubicBezTo>
                    <a:pt x="666" y="997"/>
                    <a:pt x="844" y="1040"/>
                    <a:pt x="995" y="1040"/>
                  </a:cubicBezTo>
                  <a:cubicBezTo>
                    <a:pt x="1039" y="1040"/>
                    <a:pt x="1080" y="1036"/>
                    <a:pt x="1119" y="1029"/>
                  </a:cubicBezTo>
                  <a:cubicBezTo>
                    <a:pt x="1290" y="999"/>
                    <a:pt x="1395" y="909"/>
                    <a:pt x="1413" y="799"/>
                  </a:cubicBezTo>
                  <a:cubicBezTo>
                    <a:pt x="1439" y="572"/>
                    <a:pt x="1188" y="356"/>
                    <a:pt x="898" y="188"/>
                  </a:cubicBezTo>
                  <a:cubicBezTo>
                    <a:pt x="701" y="81"/>
                    <a:pt x="495" y="0"/>
                    <a:pt x="3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5"/>
            <p:cNvSpPr/>
            <p:nvPr/>
          </p:nvSpPr>
          <p:spPr>
            <a:xfrm>
              <a:off x="4625775" y="2277625"/>
              <a:ext cx="515250" cy="688200"/>
            </a:xfrm>
            <a:custGeom>
              <a:rect b="b" l="l" r="r" t="t"/>
              <a:pathLst>
                <a:path extrusionOk="0" h="27528" w="20610">
                  <a:moveTo>
                    <a:pt x="16271" y="1"/>
                  </a:moveTo>
                  <a:cubicBezTo>
                    <a:pt x="16045" y="1"/>
                    <a:pt x="15897" y="17"/>
                    <a:pt x="15897" y="17"/>
                  </a:cubicBezTo>
                  <a:cubicBezTo>
                    <a:pt x="15897" y="17"/>
                    <a:pt x="9453" y="4616"/>
                    <a:pt x="8825" y="5131"/>
                  </a:cubicBezTo>
                  <a:cubicBezTo>
                    <a:pt x="8197" y="5646"/>
                    <a:pt x="3609" y="15894"/>
                    <a:pt x="3609" y="15894"/>
                  </a:cubicBezTo>
                  <a:lnTo>
                    <a:pt x="0" y="22463"/>
                  </a:lnTo>
                  <a:lnTo>
                    <a:pt x="7988" y="27528"/>
                  </a:lnTo>
                  <a:lnTo>
                    <a:pt x="8682" y="22539"/>
                  </a:lnTo>
                  <a:cubicBezTo>
                    <a:pt x="8682" y="22539"/>
                    <a:pt x="9958" y="22416"/>
                    <a:pt x="10960" y="21677"/>
                  </a:cubicBezTo>
                  <a:cubicBezTo>
                    <a:pt x="11962" y="20937"/>
                    <a:pt x="12849" y="17471"/>
                    <a:pt x="12849" y="17471"/>
                  </a:cubicBezTo>
                  <a:cubicBezTo>
                    <a:pt x="12849" y="17471"/>
                    <a:pt x="14507" y="18213"/>
                    <a:pt x="14745" y="18285"/>
                  </a:cubicBezTo>
                  <a:cubicBezTo>
                    <a:pt x="14754" y="18288"/>
                    <a:pt x="14767" y="18289"/>
                    <a:pt x="14783" y="18289"/>
                  </a:cubicBezTo>
                  <a:cubicBezTo>
                    <a:pt x="15163" y="18289"/>
                    <a:pt x="17324" y="17481"/>
                    <a:pt x="17402" y="17078"/>
                  </a:cubicBezTo>
                  <a:cubicBezTo>
                    <a:pt x="17481" y="16659"/>
                    <a:pt x="18030" y="14538"/>
                    <a:pt x="18030" y="14538"/>
                  </a:cubicBezTo>
                  <a:cubicBezTo>
                    <a:pt x="18030" y="14538"/>
                    <a:pt x="19334" y="14056"/>
                    <a:pt x="19811" y="12869"/>
                  </a:cubicBezTo>
                  <a:cubicBezTo>
                    <a:pt x="20290" y="11683"/>
                    <a:pt x="19606" y="10434"/>
                    <a:pt x="19606" y="10434"/>
                  </a:cubicBezTo>
                  <a:cubicBezTo>
                    <a:pt x="19606" y="10434"/>
                    <a:pt x="20112" y="9709"/>
                    <a:pt x="20333" y="8852"/>
                  </a:cubicBezTo>
                  <a:cubicBezTo>
                    <a:pt x="20555" y="7997"/>
                    <a:pt x="19777" y="6766"/>
                    <a:pt x="19777" y="6766"/>
                  </a:cubicBezTo>
                  <a:lnTo>
                    <a:pt x="20524" y="4728"/>
                  </a:lnTo>
                  <a:cubicBezTo>
                    <a:pt x="20609" y="4447"/>
                    <a:pt x="20570" y="4144"/>
                    <a:pt x="20415" y="3893"/>
                  </a:cubicBezTo>
                  <a:cubicBezTo>
                    <a:pt x="19846" y="2968"/>
                    <a:pt x="18420" y="711"/>
                    <a:pt x="17816" y="348"/>
                  </a:cubicBezTo>
                  <a:cubicBezTo>
                    <a:pt x="17326" y="54"/>
                    <a:pt x="16675" y="1"/>
                    <a:pt x="16271" y="1"/>
                  </a:cubicBezTo>
                  <a:close/>
                </a:path>
              </a:pathLst>
            </a:custGeom>
            <a:solidFill>
              <a:srgbClr val="EAB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5"/>
            <p:cNvSpPr/>
            <p:nvPr/>
          </p:nvSpPr>
          <p:spPr>
            <a:xfrm>
              <a:off x="4975525" y="2607450"/>
              <a:ext cx="100600" cy="36650"/>
            </a:xfrm>
            <a:custGeom>
              <a:rect b="b" l="l" r="r" t="t"/>
              <a:pathLst>
                <a:path extrusionOk="0" h="1466" w="4024">
                  <a:moveTo>
                    <a:pt x="30" y="1"/>
                  </a:moveTo>
                  <a:cubicBezTo>
                    <a:pt x="22" y="1"/>
                    <a:pt x="18" y="2"/>
                    <a:pt x="17" y="5"/>
                  </a:cubicBezTo>
                  <a:cubicBezTo>
                    <a:pt x="0" y="44"/>
                    <a:pt x="870" y="436"/>
                    <a:pt x="1972" y="845"/>
                  </a:cubicBezTo>
                  <a:cubicBezTo>
                    <a:pt x="2987" y="1227"/>
                    <a:pt x="3852" y="1466"/>
                    <a:pt x="3991" y="1466"/>
                  </a:cubicBezTo>
                  <a:cubicBezTo>
                    <a:pt x="4003" y="1466"/>
                    <a:pt x="4009" y="1464"/>
                    <a:pt x="4010" y="1460"/>
                  </a:cubicBezTo>
                  <a:cubicBezTo>
                    <a:pt x="4023" y="1418"/>
                    <a:pt x="3127" y="1104"/>
                    <a:pt x="2028" y="692"/>
                  </a:cubicBezTo>
                  <a:cubicBezTo>
                    <a:pt x="999" y="308"/>
                    <a:pt x="147" y="1"/>
                    <a:pt x="30" y="1"/>
                  </a:cubicBezTo>
                  <a:close/>
                </a:path>
              </a:pathLst>
            </a:custGeom>
            <a:solidFill>
              <a:srgbClr val="7B4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5"/>
            <p:cNvSpPr/>
            <p:nvPr/>
          </p:nvSpPr>
          <p:spPr>
            <a:xfrm>
              <a:off x="4980825" y="2498950"/>
              <a:ext cx="137850" cy="41925"/>
            </a:xfrm>
            <a:custGeom>
              <a:rect b="b" l="l" r="r" t="t"/>
              <a:pathLst>
                <a:path extrusionOk="0" h="1677" w="5514">
                  <a:moveTo>
                    <a:pt x="27" y="1"/>
                  </a:moveTo>
                  <a:cubicBezTo>
                    <a:pt x="13" y="1"/>
                    <a:pt x="6" y="2"/>
                    <a:pt x="5" y="6"/>
                  </a:cubicBezTo>
                  <a:cubicBezTo>
                    <a:pt x="0" y="29"/>
                    <a:pt x="310" y="121"/>
                    <a:pt x="810" y="262"/>
                  </a:cubicBezTo>
                  <a:cubicBezTo>
                    <a:pt x="1310" y="405"/>
                    <a:pt x="1999" y="603"/>
                    <a:pt x="2759" y="831"/>
                  </a:cubicBezTo>
                  <a:cubicBezTo>
                    <a:pt x="3517" y="1063"/>
                    <a:pt x="4200" y="1282"/>
                    <a:pt x="4695" y="1441"/>
                  </a:cubicBezTo>
                  <a:cubicBezTo>
                    <a:pt x="5141" y="1585"/>
                    <a:pt x="5434" y="1677"/>
                    <a:pt x="5494" y="1677"/>
                  </a:cubicBezTo>
                  <a:cubicBezTo>
                    <a:pt x="5501" y="1677"/>
                    <a:pt x="5505" y="1676"/>
                    <a:pt x="5506" y="1673"/>
                  </a:cubicBezTo>
                  <a:cubicBezTo>
                    <a:pt x="5514" y="1654"/>
                    <a:pt x="5219" y="1520"/>
                    <a:pt x="4734" y="1333"/>
                  </a:cubicBezTo>
                  <a:cubicBezTo>
                    <a:pt x="4247" y="1145"/>
                    <a:pt x="3566" y="907"/>
                    <a:pt x="2806" y="675"/>
                  </a:cubicBezTo>
                  <a:cubicBezTo>
                    <a:pt x="2045" y="445"/>
                    <a:pt x="1346" y="265"/>
                    <a:pt x="838" y="150"/>
                  </a:cubicBezTo>
                  <a:cubicBezTo>
                    <a:pt x="404" y="53"/>
                    <a:pt x="108" y="1"/>
                    <a:pt x="27" y="1"/>
                  </a:cubicBezTo>
                  <a:close/>
                </a:path>
              </a:pathLst>
            </a:custGeom>
            <a:solidFill>
              <a:srgbClr val="7B4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5"/>
            <p:cNvSpPr/>
            <p:nvPr/>
          </p:nvSpPr>
          <p:spPr>
            <a:xfrm>
              <a:off x="4963375" y="2412975"/>
              <a:ext cx="154025" cy="33775"/>
            </a:xfrm>
            <a:custGeom>
              <a:rect b="b" l="l" r="r" t="t"/>
              <a:pathLst>
                <a:path extrusionOk="0" h="1351" w="6161">
                  <a:moveTo>
                    <a:pt x="205" y="1"/>
                  </a:moveTo>
                  <a:cubicBezTo>
                    <a:pt x="75" y="1"/>
                    <a:pt x="3" y="7"/>
                    <a:pt x="2" y="17"/>
                  </a:cubicBezTo>
                  <a:cubicBezTo>
                    <a:pt x="1" y="41"/>
                    <a:pt x="353" y="76"/>
                    <a:pt x="919" y="150"/>
                  </a:cubicBezTo>
                  <a:cubicBezTo>
                    <a:pt x="1485" y="222"/>
                    <a:pt x="2263" y="341"/>
                    <a:pt x="3111" y="525"/>
                  </a:cubicBezTo>
                  <a:cubicBezTo>
                    <a:pt x="3962" y="709"/>
                    <a:pt x="4718" y="923"/>
                    <a:pt x="5264" y="1091"/>
                  </a:cubicBezTo>
                  <a:cubicBezTo>
                    <a:pt x="5762" y="1242"/>
                    <a:pt x="6085" y="1350"/>
                    <a:pt x="6143" y="1350"/>
                  </a:cubicBezTo>
                  <a:cubicBezTo>
                    <a:pt x="6149" y="1350"/>
                    <a:pt x="6152" y="1349"/>
                    <a:pt x="6153" y="1347"/>
                  </a:cubicBezTo>
                  <a:cubicBezTo>
                    <a:pt x="6161" y="1328"/>
                    <a:pt x="5840" y="1176"/>
                    <a:pt x="5301" y="980"/>
                  </a:cubicBezTo>
                  <a:cubicBezTo>
                    <a:pt x="4763" y="785"/>
                    <a:pt x="4003" y="551"/>
                    <a:pt x="3146" y="365"/>
                  </a:cubicBezTo>
                  <a:cubicBezTo>
                    <a:pt x="2291" y="179"/>
                    <a:pt x="1503" y="79"/>
                    <a:pt x="930" y="35"/>
                  </a:cubicBezTo>
                  <a:cubicBezTo>
                    <a:pt x="615" y="10"/>
                    <a:pt x="366" y="1"/>
                    <a:pt x="205" y="1"/>
                  </a:cubicBezTo>
                  <a:close/>
                </a:path>
              </a:pathLst>
            </a:custGeom>
            <a:solidFill>
              <a:srgbClr val="7B4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5"/>
            <p:cNvSpPr/>
            <p:nvPr/>
          </p:nvSpPr>
          <p:spPr>
            <a:xfrm>
              <a:off x="5008650" y="2380650"/>
              <a:ext cx="71250" cy="51425"/>
            </a:xfrm>
            <a:custGeom>
              <a:rect b="b" l="l" r="r" t="t"/>
              <a:pathLst>
                <a:path extrusionOk="0" h="2057" w="2850">
                  <a:moveTo>
                    <a:pt x="1363" y="0"/>
                  </a:moveTo>
                  <a:cubicBezTo>
                    <a:pt x="957" y="443"/>
                    <a:pt x="407" y="1055"/>
                    <a:pt x="1" y="1497"/>
                  </a:cubicBezTo>
                  <a:lnTo>
                    <a:pt x="2850" y="2056"/>
                  </a:lnTo>
                  <a:cubicBezTo>
                    <a:pt x="2664" y="1568"/>
                    <a:pt x="2618" y="1027"/>
                    <a:pt x="2715" y="515"/>
                  </a:cubicBezTo>
                  <a:lnTo>
                    <a:pt x="2715" y="515"/>
                  </a:lnTo>
                  <a:cubicBezTo>
                    <a:pt x="2680" y="517"/>
                    <a:pt x="2645" y="518"/>
                    <a:pt x="2611" y="518"/>
                  </a:cubicBezTo>
                  <a:cubicBezTo>
                    <a:pt x="2150" y="518"/>
                    <a:pt x="1689" y="328"/>
                    <a:pt x="13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5"/>
            <p:cNvSpPr/>
            <p:nvPr/>
          </p:nvSpPr>
          <p:spPr>
            <a:xfrm>
              <a:off x="6511550" y="3174800"/>
              <a:ext cx="974425" cy="706725"/>
            </a:xfrm>
            <a:custGeom>
              <a:rect b="b" l="l" r="r" t="t"/>
              <a:pathLst>
                <a:path extrusionOk="0" h="28269" w="38977">
                  <a:moveTo>
                    <a:pt x="20970" y="0"/>
                  </a:moveTo>
                  <a:lnTo>
                    <a:pt x="3825" y="6014"/>
                  </a:lnTo>
                  <a:lnTo>
                    <a:pt x="1" y="20597"/>
                  </a:lnTo>
                  <a:cubicBezTo>
                    <a:pt x="1" y="20597"/>
                    <a:pt x="16443" y="27119"/>
                    <a:pt x="22521" y="28129"/>
                  </a:cubicBezTo>
                  <a:cubicBezTo>
                    <a:pt x="23087" y="28223"/>
                    <a:pt x="23656" y="28269"/>
                    <a:pt x="24221" y="28269"/>
                  </a:cubicBezTo>
                  <a:cubicBezTo>
                    <a:pt x="31892" y="28269"/>
                    <a:pt x="38976" y="19887"/>
                    <a:pt x="31879" y="10251"/>
                  </a:cubicBezTo>
                  <a:lnTo>
                    <a:pt x="209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5"/>
            <p:cNvSpPr/>
            <p:nvPr/>
          </p:nvSpPr>
          <p:spPr>
            <a:xfrm>
              <a:off x="6511475" y="3338100"/>
              <a:ext cx="668825" cy="351650"/>
            </a:xfrm>
            <a:custGeom>
              <a:rect b="b" l="l" r="r" t="t"/>
              <a:pathLst>
                <a:path extrusionOk="0" h="14066" w="26753">
                  <a:moveTo>
                    <a:pt x="3621" y="0"/>
                  </a:moveTo>
                  <a:lnTo>
                    <a:pt x="3603" y="69"/>
                  </a:lnTo>
                  <a:cubicBezTo>
                    <a:pt x="2558" y="4081"/>
                    <a:pt x="1650" y="7573"/>
                    <a:pt x="1000" y="10077"/>
                  </a:cubicBezTo>
                  <a:cubicBezTo>
                    <a:pt x="685" y="11315"/>
                    <a:pt x="431" y="12309"/>
                    <a:pt x="254" y="13005"/>
                  </a:cubicBezTo>
                  <a:cubicBezTo>
                    <a:pt x="171" y="13338"/>
                    <a:pt x="107" y="13602"/>
                    <a:pt x="61" y="13791"/>
                  </a:cubicBezTo>
                  <a:cubicBezTo>
                    <a:pt x="41" y="13875"/>
                    <a:pt x="27" y="13942"/>
                    <a:pt x="13" y="13995"/>
                  </a:cubicBezTo>
                  <a:cubicBezTo>
                    <a:pt x="6" y="14038"/>
                    <a:pt x="1" y="14063"/>
                    <a:pt x="3" y="14065"/>
                  </a:cubicBezTo>
                  <a:lnTo>
                    <a:pt x="3" y="14065"/>
                  </a:lnTo>
                  <a:cubicBezTo>
                    <a:pt x="7" y="14062"/>
                    <a:pt x="15" y="14040"/>
                    <a:pt x="27" y="14000"/>
                  </a:cubicBezTo>
                  <a:cubicBezTo>
                    <a:pt x="43" y="13947"/>
                    <a:pt x="63" y="13880"/>
                    <a:pt x="87" y="13799"/>
                  </a:cubicBezTo>
                  <a:cubicBezTo>
                    <a:pt x="140" y="13610"/>
                    <a:pt x="212" y="13350"/>
                    <a:pt x="306" y="13018"/>
                  </a:cubicBezTo>
                  <a:cubicBezTo>
                    <a:pt x="494" y="12325"/>
                    <a:pt x="764" y="11337"/>
                    <a:pt x="1097" y="10101"/>
                  </a:cubicBezTo>
                  <a:cubicBezTo>
                    <a:pt x="1758" y="7617"/>
                    <a:pt x="2679" y="4156"/>
                    <a:pt x="3737" y="179"/>
                  </a:cubicBezTo>
                  <a:lnTo>
                    <a:pt x="3737" y="179"/>
                  </a:lnTo>
                  <a:cubicBezTo>
                    <a:pt x="5113" y="405"/>
                    <a:pt x="6571" y="644"/>
                    <a:pt x="8070" y="888"/>
                  </a:cubicBezTo>
                  <a:cubicBezTo>
                    <a:pt x="13224" y="1721"/>
                    <a:pt x="17887" y="2472"/>
                    <a:pt x="21277" y="3018"/>
                  </a:cubicBezTo>
                  <a:cubicBezTo>
                    <a:pt x="22960" y="3282"/>
                    <a:pt x="24325" y="3495"/>
                    <a:pt x="25281" y="3645"/>
                  </a:cubicBezTo>
                  <a:cubicBezTo>
                    <a:pt x="25746" y="3714"/>
                    <a:pt x="26111" y="3769"/>
                    <a:pt x="26371" y="3806"/>
                  </a:cubicBezTo>
                  <a:cubicBezTo>
                    <a:pt x="26490" y="3823"/>
                    <a:pt x="26582" y="3836"/>
                    <a:pt x="26656" y="3846"/>
                  </a:cubicBezTo>
                  <a:cubicBezTo>
                    <a:pt x="26703" y="3851"/>
                    <a:pt x="26733" y="3854"/>
                    <a:pt x="26746" y="3854"/>
                  </a:cubicBezTo>
                  <a:cubicBezTo>
                    <a:pt x="26750" y="3854"/>
                    <a:pt x="26753" y="3853"/>
                    <a:pt x="26753" y="3852"/>
                  </a:cubicBezTo>
                  <a:cubicBezTo>
                    <a:pt x="26753" y="3849"/>
                    <a:pt x="26722" y="3841"/>
                    <a:pt x="26657" y="3828"/>
                  </a:cubicBezTo>
                  <a:cubicBezTo>
                    <a:pt x="26587" y="3815"/>
                    <a:pt x="26493" y="3796"/>
                    <a:pt x="26376" y="3775"/>
                  </a:cubicBezTo>
                  <a:cubicBezTo>
                    <a:pt x="26118" y="3729"/>
                    <a:pt x="25754" y="3663"/>
                    <a:pt x="25292" y="3583"/>
                  </a:cubicBezTo>
                  <a:cubicBezTo>
                    <a:pt x="24336" y="3420"/>
                    <a:pt x="22974" y="3190"/>
                    <a:pt x="21295" y="2903"/>
                  </a:cubicBezTo>
                  <a:cubicBezTo>
                    <a:pt x="17908" y="2346"/>
                    <a:pt x="13247" y="1576"/>
                    <a:pt x="8096" y="727"/>
                  </a:cubicBezTo>
                  <a:cubicBezTo>
                    <a:pt x="6572" y="479"/>
                    <a:pt x="5090" y="239"/>
                    <a:pt x="3691" y="12"/>
                  </a:cubicBezTo>
                  <a:lnTo>
                    <a:pt x="3621" y="0"/>
                  </a:lnTo>
                  <a:close/>
                  <a:moveTo>
                    <a:pt x="3" y="14065"/>
                  </a:moveTo>
                  <a:lnTo>
                    <a:pt x="3" y="14065"/>
                  </a:lnTo>
                  <a:cubicBezTo>
                    <a:pt x="3" y="14065"/>
                    <a:pt x="3" y="14065"/>
                    <a:pt x="3" y="14065"/>
                  </a:cubicBezTo>
                  <a:lnTo>
                    <a:pt x="4" y="14065"/>
                  </a:lnTo>
                  <a:cubicBezTo>
                    <a:pt x="3" y="14065"/>
                    <a:pt x="3" y="14065"/>
                    <a:pt x="3" y="14065"/>
                  </a:cubicBezTo>
                  <a:close/>
                  <a:moveTo>
                    <a:pt x="2" y="14065"/>
                  </a:moveTo>
                  <a:cubicBezTo>
                    <a:pt x="2" y="14066"/>
                    <a:pt x="2" y="14066"/>
                    <a:pt x="2" y="14066"/>
                  </a:cubicBezTo>
                  <a:cubicBezTo>
                    <a:pt x="2" y="14066"/>
                    <a:pt x="3" y="14066"/>
                    <a:pt x="3" y="140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5"/>
            <p:cNvSpPr/>
            <p:nvPr/>
          </p:nvSpPr>
          <p:spPr>
            <a:xfrm>
              <a:off x="6949575" y="3368225"/>
              <a:ext cx="172375" cy="30650"/>
            </a:xfrm>
            <a:custGeom>
              <a:rect b="b" l="l" r="r" t="t"/>
              <a:pathLst>
                <a:path extrusionOk="0" h="1226" w="6895">
                  <a:moveTo>
                    <a:pt x="6856" y="0"/>
                  </a:moveTo>
                  <a:cubicBezTo>
                    <a:pt x="6627" y="0"/>
                    <a:pt x="5180" y="225"/>
                    <a:pt x="3434" y="532"/>
                  </a:cubicBezTo>
                  <a:cubicBezTo>
                    <a:pt x="1534" y="868"/>
                    <a:pt x="1" y="1175"/>
                    <a:pt x="9" y="1220"/>
                  </a:cubicBezTo>
                  <a:cubicBezTo>
                    <a:pt x="10" y="1223"/>
                    <a:pt x="21" y="1225"/>
                    <a:pt x="41" y="1225"/>
                  </a:cubicBezTo>
                  <a:cubicBezTo>
                    <a:pt x="272" y="1225"/>
                    <a:pt x="1719" y="1001"/>
                    <a:pt x="3463" y="693"/>
                  </a:cubicBezTo>
                  <a:cubicBezTo>
                    <a:pt x="5362" y="359"/>
                    <a:pt x="6895" y="50"/>
                    <a:pt x="6888" y="6"/>
                  </a:cubicBezTo>
                  <a:cubicBezTo>
                    <a:pt x="6887" y="2"/>
                    <a:pt x="6877" y="0"/>
                    <a:pt x="6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5"/>
            <p:cNvSpPr/>
            <p:nvPr/>
          </p:nvSpPr>
          <p:spPr>
            <a:xfrm>
              <a:off x="4273525" y="3469550"/>
              <a:ext cx="1452400" cy="922000"/>
            </a:xfrm>
            <a:custGeom>
              <a:rect b="b" l="l" r="r" t="t"/>
              <a:pathLst>
                <a:path extrusionOk="0" h="36880" w="58096">
                  <a:moveTo>
                    <a:pt x="2522" y="1"/>
                  </a:moveTo>
                  <a:cubicBezTo>
                    <a:pt x="1086" y="1"/>
                    <a:pt x="0" y="1302"/>
                    <a:pt x="255" y="2715"/>
                  </a:cubicBezTo>
                  <a:lnTo>
                    <a:pt x="6101" y="34986"/>
                  </a:lnTo>
                  <a:cubicBezTo>
                    <a:pt x="6298" y="36083"/>
                    <a:pt x="7253" y="36879"/>
                    <a:pt x="8366" y="36879"/>
                  </a:cubicBezTo>
                  <a:lnTo>
                    <a:pt x="55574" y="36879"/>
                  </a:lnTo>
                  <a:cubicBezTo>
                    <a:pt x="57010" y="36879"/>
                    <a:pt x="58096" y="35578"/>
                    <a:pt x="57839" y="34165"/>
                  </a:cubicBezTo>
                  <a:lnTo>
                    <a:pt x="51995" y="1894"/>
                  </a:lnTo>
                  <a:cubicBezTo>
                    <a:pt x="51796" y="799"/>
                    <a:pt x="50842" y="1"/>
                    <a:pt x="497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5"/>
            <p:cNvSpPr/>
            <p:nvPr/>
          </p:nvSpPr>
          <p:spPr>
            <a:xfrm>
              <a:off x="5602475" y="4314400"/>
              <a:ext cx="757925" cy="77150"/>
            </a:xfrm>
            <a:custGeom>
              <a:rect b="b" l="l" r="r" t="t"/>
              <a:pathLst>
                <a:path extrusionOk="0" h="3086" w="30317">
                  <a:moveTo>
                    <a:pt x="0" y="1"/>
                  </a:moveTo>
                  <a:lnTo>
                    <a:pt x="0" y="3085"/>
                  </a:lnTo>
                  <a:lnTo>
                    <a:pt x="30317" y="3085"/>
                  </a:lnTo>
                  <a:lnTo>
                    <a:pt x="30317" y="195"/>
                  </a:lnTo>
                  <a:cubicBezTo>
                    <a:pt x="30317" y="88"/>
                    <a:pt x="30230" y="1"/>
                    <a:pt x="30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5"/>
            <p:cNvSpPr/>
            <p:nvPr/>
          </p:nvSpPr>
          <p:spPr>
            <a:xfrm>
              <a:off x="5503200" y="3469550"/>
              <a:ext cx="185450" cy="921750"/>
            </a:xfrm>
            <a:custGeom>
              <a:rect b="b" l="l" r="r" t="t"/>
              <a:pathLst>
                <a:path extrusionOk="0" h="36870" w="7418">
                  <a:moveTo>
                    <a:pt x="45" y="1"/>
                  </a:moveTo>
                  <a:cubicBezTo>
                    <a:pt x="45" y="1"/>
                    <a:pt x="45" y="1"/>
                    <a:pt x="45" y="1"/>
                  </a:cubicBezTo>
                  <a:cubicBezTo>
                    <a:pt x="0" y="11"/>
                    <a:pt x="1606" y="8271"/>
                    <a:pt x="3629" y="18450"/>
                  </a:cubicBezTo>
                  <a:cubicBezTo>
                    <a:pt x="5651" y="28627"/>
                    <a:pt x="7327" y="36869"/>
                    <a:pt x="7373" y="36869"/>
                  </a:cubicBezTo>
                  <a:cubicBezTo>
                    <a:pt x="7373" y="36869"/>
                    <a:pt x="7373" y="36869"/>
                    <a:pt x="7373" y="36869"/>
                  </a:cubicBezTo>
                  <a:cubicBezTo>
                    <a:pt x="7417" y="36859"/>
                    <a:pt x="5813" y="28600"/>
                    <a:pt x="3788" y="18419"/>
                  </a:cubicBezTo>
                  <a:cubicBezTo>
                    <a:pt x="1766" y="8245"/>
                    <a:pt x="91" y="1"/>
                    <a:pt x="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5"/>
            <p:cNvSpPr/>
            <p:nvPr/>
          </p:nvSpPr>
          <p:spPr>
            <a:xfrm>
              <a:off x="4879750" y="3912775"/>
              <a:ext cx="86250" cy="80850"/>
            </a:xfrm>
            <a:custGeom>
              <a:rect b="b" l="l" r="r" t="t"/>
              <a:pathLst>
                <a:path extrusionOk="0" h="3234" w="3450">
                  <a:moveTo>
                    <a:pt x="1698" y="0"/>
                  </a:moveTo>
                  <a:cubicBezTo>
                    <a:pt x="875" y="0"/>
                    <a:pt x="80" y="705"/>
                    <a:pt x="41" y="1540"/>
                  </a:cubicBezTo>
                  <a:cubicBezTo>
                    <a:pt x="1" y="2419"/>
                    <a:pt x="810" y="3234"/>
                    <a:pt x="1682" y="3234"/>
                  </a:cubicBezTo>
                  <a:cubicBezTo>
                    <a:pt x="1726" y="3234"/>
                    <a:pt x="1769" y="3232"/>
                    <a:pt x="1813" y="3228"/>
                  </a:cubicBezTo>
                  <a:cubicBezTo>
                    <a:pt x="2734" y="3139"/>
                    <a:pt x="3449" y="2132"/>
                    <a:pt x="3232" y="1234"/>
                  </a:cubicBezTo>
                  <a:cubicBezTo>
                    <a:pt x="3076" y="591"/>
                    <a:pt x="2472" y="96"/>
                    <a:pt x="1823" y="28"/>
                  </a:cubicBezTo>
                  <a:lnTo>
                    <a:pt x="1962" y="25"/>
                  </a:lnTo>
                  <a:cubicBezTo>
                    <a:pt x="1875" y="8"/>
                    <a:pt x="1786" y="0"/>
                    <a:pt x="16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36"/>
          <p:cNvSpPr txBox="1"/>
          <p:nvPr>
            <p:ph type="title"/>
          </p:nvPr>
        </p:nvSpPr>
        <p:spPr>
          <a:xfrm>
            <a:off x="1127925" y="358900"/>
            <a:ext cx="2590200" cy="6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METHODS</a:t>
            </a:r>
            <a:endParaRPr sz="4000"/>
          </a:p>
        </p:txBody>
      </p:sp>
      <p:sp>
        <p:nvSpPr>
          <p:cNvPr id="937" name="Google Shape;937;p36"/>
          <p:cNvSpPr txBox="1"/>
          <p:nvPr>
            <p:ph idx="1" type="body"/>
          </p:nvPr>
        </p:nvSpPr>
        <p:spPr>
          <a:xfrm>
            <a:off x="1072625" y="1324775"/>
            <a:ext cx="4161600" cy="19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Fitted Sigmoid curve to the data of every E-option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Used inverse of every sigmoid function to find the indifference point for every E-options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Fitted linear curve to the indifference points for LE and ES phase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have used the python </a:t>
            </a:r>
            <a:r>
              <a:rPr i="1" lang="en" sz="1600"/>
              <a:t>scipy library </a:t>
            </a:r>
            <a:r>
              <a:rPr lang="en" sz="1600"/>
              <a:t>for curve fitting</a:t>
            </a:r>
            <a:endParaRPr sz="1600"/>
          </a:p>
        </p:txBody>
      </p:sp>
      <p:grpSp>
        <p:nvGrpSpPr>
          <p:cNvPr id="938" name="Google Shape;938;p36"/>
          <p:cNvGrpSpPr/>
          <p:nvPr/>
        </p:nvGrpSpPr>
        <p:grpSpPr>
          <a:xfrm>
            <a:off x="5711023" y="2641082"/>
            <a:ext cx="3432984" cy="2496295"/>
            <a:chOff x="331763" y="414153"/>
            <a:chExt cx="6903246" cy="5019697"/>
          </a:xfrm>
        </p:grpSpPr>
        <p:sp>
          <p:nvSpPr>
            <p:cNvPr id="939" name="Google Shape;939;p36"/>
            <p:cNvSpPr/>
            <p:nvPr/>
          </p:nvSpPr>
          <p:spPr>
            <a:xfrm>
              <a:off x="2953125" y="4725150"/>
              <a:ext cx="1660725" cy="708700"/>
            </a:xfrm>
            <a:custGeom>
              <a:rect b="b" l="l" r="r" t="t"/>
              <a:pathLst>
                <a:path extrusionOk="0" h="28348" w="66429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6"/>
            <p:cNvSpPr/>
            <p:nvPr/>
          </p:nvSpPr>
          <p:spPr>
            <a:xfrm>
              <a:off x="331763" y="414153"/>
              <a:ext cx="6903246" cy="4353879"/>
            </a:xfrm>
            <a:custGeom>
              <a:rect b="b" l="l" r="r" t="t"/>
              <a:pathLst>
                <a:path extrusionOk="0" h="181204" w="248162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6"/>
            <p:cNvSpPr/>
            <p:nvPr/>
          </p:nvSpPr>
          <p:spPr>
            <a:xfrm>
              <a:off x="547300" y="600323"/>
              <a:ext cx="6472159" cy="3981525"/>
            </a:xfrm>
            <a:custGeom>
              <a:rect b="b" l="l" r="r" t="t"/>
              <a:pathLst>
                <a:path extrusionOk="0" h="165707" w="232665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6"/>
            <p:cNvSpPr/>
            <p:nvPr/>
          </p:nvSpPr>
          <p:spPr>
            <a:xfrm>
              <a:off x="2772650" y="5206975"/>
              <a:ext cx="2020025" cy="226875"/>
            </a:xfrm>
            <a:custGeom>
              <a:rect b="b" l="l" r="r" t="t"/>
              <a:pathLst>
                <a:path extrusionOk="0" h="9075" w="80801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3" name="Google Shape;943;p36"/>
          <p:cNvGrpSpPr/>
          <p:nvPr/>
        </p:nvGrpSpPr>
        <p:grpSpPr>
          <a:xfrm>
            <a:off x="5816660" y="2734892"/>
            <a:ext cx="3196347" cy="1958683"/>
            <a:chOff x="3292400" y="1219146"/>
            <a:chExt cx="2615240" cy="1110239"/>
          </a:xfrm>
        </p:grpSpPr>
        <p:sp>
          <p:nvSpPr>
            <p:cNvPr id="944" name="Google Shape;944;p36"/>
            <p:cNvSpPr/>
            <p:nvPr/>
          </p:nvSpPr>
          <p:spPr>
            <a:xfrm>
              <a:off x="3292400" y="1845763"/>
              <a:ext cx="370500" cy="4785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ABBCC9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solidFill>
                  <a:srgbClr val="FFFFFF"/>
                </a:solidFill>
              </a:endParaRPr>
            </a:p>
          </p:txBody>
        </p:sp>
        <p:sp>
          <p:nvSpPr>
            <p:cNvPr id="945" name="Google Shape;945;p36"/>
            <p:cNvSpPr/>
            <p:nvPr/>
          </p:nvSpPr>
          <p:spPr>
            <a:xfrm>
              <a:off x="3292400" y="1314860"/>
              <a:ext cx="370500" cy="4785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">
                <a:solidFill>
                  <a:srgbClr val="FFFFFF"/>
                </a:solidFill>
              </a:endParaRPr>
            </a:p>
          </p:txBody>
        </p:sp>
        <p:sp>
          <p:nvSpPr>
            <p:cNvPr id="946" name="Google Shape;946;p36"/>
            <p:cNvSpPr txBox="1"/>
            <p:nvPr/>
          </p:nvSpPr>
          <p:spPr>
            <a:xfrm flipH="1">
              <a:off x="3678794" y="1219157"/>
              <a:ext cx="370500" cy="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400">
                  <a:solidFill>
                    <a:srgbClr val="FFFFFF"/>
                  </a:solidFill>
                </a:rPr>
                <a:t>JANUARY</a:t>
              </a:r>
              <a:endParaRPr sz="400">
                <a:solidFill>
                  <a:srgbClr val="FFFFFF"/>
                </a:solidFill>
              </a:endParaRPr>
            </a:p>
          </p:txBody>
        </p:sp>
        <p:sp>
          <p:nvSpPr>
            <p:cNvPr id="947" name="Google Shape;947;p36"/>
            <p:cNvSpPr txBox="1"/>
            <p:nvPr/>
          </p:nvSpPr>
          <p:spPr>
            <a:xfrm flipH="1">
              <a:off x="4051671" y="1219146"/>
              <a:ext cx="401400" cy="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400">
                  <a:solidFill>
                    <a:srgbClr val="FFFFFF"/>
                  </a:solidFill>
                </a:rPr>
                <a:t>FEBRUARY</a:t>
              </a:r>
              <a:endParaRPr sz="400">
                <a:solidFill>
                  <a:srgbClr val="FFFFFF"/>
                </a:solidFill>
              </a:endParaRPr>
            </a:p>
          </p:txBody>
        </p:sp>
        <p:sp>
          <p:nvSpPr>
            <p:cNvPr id="948" name="Google Shape;948;p36"/>
            <p:cNvSpPr txBox="1"/>
            <p:nvPr/>
          </p:nvSpPr>
          <p:spPr>
            <a:xfrm flipH="1">
              <a:off x="4453057" y="1219146"/>
              <a:ext cx="348000" cy="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400">
                  <a:solidFill>
                    <a:srgbClr val="FFFFFF"/>
                  </a:solidFill>
                </a:rPr>
                <a:t>MARCH</a:t>
              </a:r>
              <a:endParaRPr sz="400">
                <a:solidFill>
                  <a:srgbClr val="FFFFFF"/>
                </a:solidFill>
              </a:endParaRPr>
            </a:p>
          </p:txBody>
        </p:sp>
        <p:sp>
          <p:nvSpPr>
            <p:cNvPr id="949" name="Google Shape;949;p36"/>
            <p:cNvSpPr txBox="1"/>
            <p:nvPr/>
          </p:nvSpPr>
          <p:spPr>
            <a:xfrm flipH="1">
              <a:off x="4831790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400">
                  <a:solidFill>
                    <a:srgbClr val="FFFFFF"/>
                  </a:solidFill>
                </a:rPr>
                <a:t>APRIL</a:t>
              </a:r>
              <a:endParaRPr sz="400">
                <a:solidFill>
                  <a:srgbClr val="FFFFFF"/>
                </a:solidFill>
              </a:endParaRPr>
            </a:p>
          </p:txBody>
        </p:sp>
        <p:sp>
          <p:nvSpPr>
            <p:cNvPr id="950" name="Google Shape;950;p36"/>
            <p:cNvSpPr txBox="1"/>
            <p:nvPr/>
          </p:nvSpPr>
          <p:spPr>
            <a:xfrm flipH="1">
              <a:off x="5186134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400">
                  <a:solidFill>
                    <a:srgbClr val="FFFFFF"/>
                  </a:solidFill>
                </a:rPr>
                <a:t>MAY</a:t>
              </a:r>
              <a:endParaRPr sz="400">
                <a:solidFill>
                  <a:srgbClr val="FFFFFF"/>
                </a:solidFill>
              </a:endParaRPr>
            </a:p>
          </p:txBody>
        </p:sp>
        <p:sp>
          <p:nvSpPr>
            <p:cNvPr id="951" name="Google Shape;951;p36"/>
            <p:cNvSpPr txBox="1"/>
            <p:nvPr/>
          </p:nvSpPr>
          <p:spPr>
            <a:xfrm flipH="1">
              <a:off x="5562148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400">
                  <a:solidFill>
                    <a:srgbClr val="FFFFFF"/>
                  </a:solidFill>
                </a:rPr>
                <a:t>JUNE</a:t>
              </a:r>
              <a:endParaRPr sz="400">
                <a:solidFill>
                  <a:srgbClr val="FFFFFF"/>
                </a:solidFill>
              </a:endParaRPr>
            </a:p>
          </p:txBody>
        </p:sp>
        <p:sp>
          <p:nvSpPr>
            <p:cNvPr id="952" name="Google Shape;952;p36"/>
            <p:cNvSpPr txBox="1"/>
            <p:nvPr/>
          </p:nvSpPr>
          <p:spPr>
            <a:xfrm flipH="1">
              <a:off x="3338153" y="1379250"/>
              <a:ext cx="279000" cy="9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400">
                  <a:solidFill>
                    <a:srgbClr val="FFFFFF"/>
                  </a:solidFill>
                </a:rPr>
                <a:t>PHASE 1</a:t>
              </a:r>
              <a:endParaRPr sz="400">
                <a:solidFill>
                  <a:srgbClr val="FFFFFF"/>
                </a:solidFill>
              </a:endParaRPr>
            </a:p>
          </p:txBody>
        </p:sp>
        <p:sp>
          <p:nvSpPr>
            <p:cNvPr id="953" name="Google Shape;953;p36"/>
            <p:cNvSpPr txBox="1"/>
            <p:nvPr/>
          </p:nvSpPr>
          <p:spPr>
            <a:xfrm flipH="1">
              <a:off x="3338156" y="1902299"/>
              <a:ext cx="279000" cy="9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400">
                  <a:solidFill>
                    <a:srgbClr val="FFFFFF"/>
                  </a:solidFill>
                </a:rPr>
                <a:t>PHASE 2</a:t>
              </a:r>
              <a:endParaRPr sz="400">
                <a:solidFill>
                  <a:srgbClr val="FFFFFF"/>
                </a:solidFill>
              </a:endParaRPr>
            </a:p>
          </p:txBody>
        </p:sp>
        <p:sp>
          <p:nvSpPr>
            <p:cNvPr id="954" name="Google Shape;954;p36"/>
            <p:cNvSpPr txBox="1"/>
            <p:nvPr/>
          </p:nvSpPr>
          <p:spPr>
            <a:xfrm flipH="1">
              <a:off x="3344522" y="1537172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400">
                  <a:solidFill>
                    <a:srgbClr val="FFFFFF"/>
                  </a:solidFill>
                </a:rPr>
                <a:t>Task 1</a:t>
              </a:r>
              <a:endParaRPr sz="400">
                <a:solidFill>
                  <a:srgbClr val="FFFFFF"/>
                </a:solidFill>
              </a:endParaRPr>
            </a:p>
          </p:txBody>
        </p:sp>
        <p:sp>
          <p:nvSpPr>
            <p:cNvPr id="955" name="Google Shape;955;p36"/>
            <p:cNvSpPr txBox="1"/>
            <p:nvPr/>
          </p:nvSpPr>
          <p:spPr>
            <a:xfrm flipH="1">
              <a:off x="3344522" y="1713877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400">
                  <a:solidFill>
                    <a:srgbClr val="FFFFFF"/>
                  </a:solidFill>
                </a:rPr>
                <a:t>Task 2</a:t>
              </a:r>
              <a:endParaRPr sz="400">
                <a:solidFill>
                  <a:srgbClr val="FFFFFF"/>
                </a:solidFill>
              </a:endParaRPr>
            </a:p>
          </p:txBody>
        </p:sp>
        <p:sp>
          <p:nvSpPr>
            <p:cNvPr id="956" name="Google Shape;956;p36"/>
            <p:cNvSpPr txBox="1"/>
            <p:nvPr/>
          </p:nvSpPr>
          <p:spPr>
            <a:xfrm flipH="1">
              <a:off x="3344522" y="2079003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400">
                  <a:solidFill>
                    <a:srgbClr val="FFFFFF"/>
                  </a:solidFill>
                </a:rPr>
                <a:t>Task 1</a:t>
              </a:r>
              <a:endParaRPr sz="400">
                <a:solidFill>
                  <a:srgbClr val="FFFFFF"/>
                </a:solidFill>
              </a:endParaRPr>
            </a:p>
          </p:txBody>
        </p:sp>
        <p:sp>
          <p:nvSpPr>
            <p:cNvPr id="957" name="Google Shape;957;p36"/>
            <p:cNvSpPr txBox="1"/>
            <p:nvPr/>
          </p:nvSpPr>
          <p:spPr>
            <a:xfrm flipH="1">
              <a:off x="3344527" y="2246885"/>
              <a:ext cx="262200" cy="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400">
                  <a:solidFill>
                    <a:srgbClr val="FFFFFF"/>
                  </a:solidFill>
                </a:rPr>
                <a:t>Task 2</a:t>
              </a:r>
              <a:endParaRPr sz="400">
                <a:solidFill>
                  <a:srgbClr val="FFFFFF"/>
                </a:solidFill>
              </a:endParaRPr>
            </a:p>
          </p:txBody>
        </p:sp>
        <p:grpSp>
          <p:nvGrpSpPr>
            <p:cNvPr id="958" name="Google Shape;958;p36"/>
            <p:cNvGrpSpPr/>
            <p:nvPr/>
          </p:nvGrpSpPr>
          <p:grpSpPr>
            <a:xfrm>
              <a:off x="3748438" y="1378608"/>
              <a:ext cx="2159202" cy="903971"/>
              <a:chOff x="1683525" y="2179850"/>
              <a:chExt cx="4519050" cy="2134525"/>
            </a:xfrm>
          </p:grpSpPr>
          <p:sp>
            <p:nvSpPr>
              <p:cNvPr id="959" name="Google Shape;959;p36"/>
              <p:cNvSpPr/>
              <p:nvPr/>
            </p:nvSpPr>
            <p:spPr>
              <a:xfrm>
                <a:off x="1683525" y="2179850"/>
                <a:ext cx="4519050" cy="53925"/>
              </a:xfrm>
              <a:custGeom>
                <a:rect b="b" l="l" r="r" t="t"/>
                <a:pathLst>
                  <a:path extrusionOk="0" h="2157" w="180762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3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solidFill>
                    <a:srgbClr val="FFFFFF"/>
                  </a:solidFill>
                </a:endParaRPr>
              </a:p>
            </p:txBody>
          </p:sp>
          <p:sp>
            <p:nvSpPr>
              <p:cNvPr id="960" name="Google Shape;960;p36"/>
              <p:cNvSpPr/>
              <p:nvPr/>
            </p:nvSpPr>
            <p:spPr>
              <a:xfrm>
                <a:off x="1683525" y="2595975"/>
                <a:ext cx="4519050" cy="53900"/>
              </a:xfrm>
              <a:custGeom>
                <a:rect b="b" l="l" r="r" t="t"/>
                <a:pathLst>
                  <a:path extrusionOk="0" h="2156" w="180762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solidFill>
                    <a:srgbClr val="FFFFFF"/>
                  </a:solidFill>
                </a:endParaRPr>
              </a:p>
            </p:txBody>
          </p:sp>
          <p:sp>
            <p:nvSpPr>
              <p:cNvPr id="961" name="Google Shape;961;p36"/>
              <p:cNvSpPr/>
              <p:nvPr/>
            </p:nvSpPr>
            <p:spPr>
              <a:xfrm>
                <a:off x="1683525" y="3012100"/>
                <a:ext cx="4519050" cy="53900"/>
              </a:xfrm>
              <a:custGeom>
                <a:rect b="b" l="l" r="r" t="t"/>
                <a:pathLst>
                  <a:path extrusionOk="0" h="2156" w="180762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80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2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solidFill>
                    <a:srgbClr val="FFFFFF"/>
                  </a:solidFill>
                </a:endParaRPr>
              </a:p>
            </p:txBody>
          </p:sp>
          <p:sp>
            <p:nvSpPr>
              <p:cNvPr id="962" name="Google Shape;962;p36"/>
              <p:cNvSpPr/>
              <p:nvPr/>
            </p:nvSpPr>
            <p:spPr>
              <a:xfrm>
                <a:off x="1683525" y="3428225"/>
                <a:ext cx="4519050" cy="53900"/>
              </a:xfrm>
              <a:custGeom>
                <a:rect b="b" l="l" r="r" t="t"/>
                <a:pathLst>
                  <a:path extrusionOk="0" h="2156" w="180762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solidFill>
                    <a:srgbClr val="FFFFFF"/>
                  </a:solidFill>
                </a:endParaRPr>
              </a:p>
            </p:txBody>
          </p:sp>
          <p:sp>
            <p:nvSpPr>
              <p:cNvPr id="963" name="Google Shape;963;p36"/>
              <p:cNvSpPr/>
              <p:nvPr/>
            </p:nvSpPr>
            <p:spPr>
              <a:xfrm>
                <a:off x="1683525" y="3844350"/>
                <a:ext cx="4519050" cy="53900"/>
              </a:xfrm>
              <a:custGeom>
                <a:rect b="b" l="l" r="r" t="t"/>
                <a:pathLst>
                  <a:path extrusionOk="0" h="2156" w="180762">
                    <a:moveTo>
                      <a:pt x="548" y="1"/>
                    </a:moveTo>
                    <a:cubicBezTo>
                      <a:pt x="251" y="1"/>
                      <a:pt x="1" y="251"/>
                      <a:pt x="1" y="560"/>
                    </a:cubicBezTo>
                    <a:lnTo>
                      <a:pt x="1" y="1608"/>
                    </a:lnTo>
                    <a:cubicBezTo>
                      <a:pt x="1" y="1917"/>
                      <a:pt x="251" y="2156"/>
                      <a:pt x="548" y="2156"/>
                    </a:cubicBezTo>
                    <a:lnTo>
                      <a:pt x="180202" y="2156"/>
                    </a:lnTo>
                    <a:cubicBezTo>
                      <a:pt x="180511" y="2156"/>
                      <a:pt x="180761" y="1917"/>
                      <a:pt x="180761" y="1608"/>
                    </a:cubicBezTo>
                    <a:lnTo>
                      <a:pt x="180761" y="560"/>
                    </a:lnTo>
                    <a:cubicBezTo>
                      <a:pt x="180761" y="251"/>
                      <a:pt x="180511" y="1"/>
                      <a:pt x="180202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solidFill>
                    <a:srgbClr val="FFFFFF"/>
                  </a:solidFill>
                </a:endParaRPr>
              </a:p>
            </p:txBody>
          </p:sp>
          <p:sp>
            <p:nvSpPr>
              <p:cNvPr id="964" name="Google Shape;964;p36"/>
              <p:cNvSpPr/>
              <p:nvPr/>
            </p:nvSpPr>
            <p:spPr>
              <a:xfrm>
                <a:off x="1683525" y="4260475"/>
                <a:ext cx="4519050" cy="53900"/>
              </a:xfrm>
              <a:custGeom>
                <a:rect b="b" l="l" r="r" t="t"/>
                <a:pathLst>
                  <a:path extrusionOk="0" h="2156" w="180762">
                    <a:moveTo>
                      <a:pt x="1072" y="0"/>
                    </a:moveTo>
                    <a:cubicBezTo>
                      <a:pt x="477" y="0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0"/>
                      <a:pt x="179678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solidFill>
                    <a:srgbClr val="FFFFFF"/>
                  </a:solidFill>
                </a:endParaRPr>
              </a:p>
            </p:txBody>
          </p:sp>
          <p:sp>
            <p:nvSpPr>
              <p:cNvPr id="965" name="Google Shape;965;p36"/>
              <p:cNvSpPr/>
              <p:nvPr/>
            </p:nvSpPr>
            <p:spPr>
              <a:xfrm>
                <a:off x="1683525" y="2179850"/>
                <a:ext cx="921275" cy="53925"/>
              </a:xfrm>
              <a:custGeom>
                <a:rect b="b" l="l" r="r" t="t"/>
                <a:pathLst>
                  <a:path extrusionOk="0" h="2157" w="36851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35767" y="2156"/>
                    </a:lnTo>
                    <a:cubicBezTo>
                      <a:pt x="36362" y="2156"/>
                      <a:pt x="36851" y="1668"/>
                      <a:pt x="36851" y="1073"/>
                    </a:cubicBezTo>
                    <a:cubicBezTo>
                      <a:pt x="36851" y="477"/>
                      <a:pt x="36362" y="1"/>
                      <a:pt x="35767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solidFill>
                    <a:srgbClr val="FFFFFF"/>
                  </a:solidFill>
                </a:endParaRPr>
              </a:p>
            </p:txBody>
          </p:sp>
          <p:sp>
            <p:nvSpPr>
              <p:cNvPr id="966" name="Google Shape;966;p36"/>
              <p:cNvSpPr/>
              <p:nvPr/>
            </p:nvSpPr>
            <p:spPr>
              <a:xfrm>
                <a:off x="2166625" y="2595975"/>
                <a:ext cx="2036900" cy="53900"/>
              </a:xfrm>
              <a:custGeom>
                <a:rect b="b" l="l" r="r" t="t"/>
                <a:pathLst>
                  <a:path extrusionOk="0" h="2156" w="81476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cubicBezTo>
                      <a:pt x="1" y="1668"/>
                      <a:pt x="489" y="2156"/>
                      <a:pt x="1084" y="2156"/>
                    </a:cubicBezTo>
                    <a:lnTo>
                      <a:pt x="80392" y="2156"/>
                    </a:lnTo>
                    <a:cubicBezTo>
                      <a:pt x="80987" y="2156"/>
                      <a:pt x="81475" y="1668"/>
                      <a:pt x="81475" y="1084"/>
                    </a:cubicBezTo>
                    <a:cubicBezTo>
                      <a:pt x="81475" y="489"/>
                      <a:pt x="80987" y="1"/>
                      <a:pt x="80392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solidFill>
                    <a:srgbClr val="FFFFFF"/>
                  </a:solidFill>
                </a:endParaRPr>
              </a:p>
            </p:txBody>
          </p:sp>
          <p:sp>
            <p:nvSpPr>
              <p:cNvPr id="967" name="Google Shape;967;p36"/>
              <p:cNvSpPr/>
              <p:nvPr/>
            </p:nvSpPr>
            <p:spPr>
              <a:xfrm>
                <a:off x="2808675" y="3012100"/>
                <a:ext cx="1082000" cy="53900"/>
              </a:xfrm>
              <a:custGeom>
                <a:rect b="b" l="l" r="r" t="t"/>
                <a:pathLst>
                  <a:path extrusionOk="0" h="2156" w="43280"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56"/>
                      <a:pt x="1072" y="2156"/>
                    </a:cubicBezTo>
                    <a:lnTo>
                      <a:pt x="42196" y="2156"/>
                    </a:lnTo>
                    <a:cubicBezTo>
                      <a:pt x="42791" y="2156"/>
                      <a:pt x="43280" y="1668"/>
                      <a:pt x="43280" y="1072"/>
                    </a:cubicBezTo>
                    <a:cubicBezTo>
                      <a:pt x="43280" y="477"/>
                      <a:pt x="42791" y="1"/>
                      <a:pt x="42196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solidFill>
                    <a:srgbClr val="FFFFFF"/>
                  </a:solidFill>
                </a:endParaRPr>
              </a:p>
            </p:txBody>
          </p:sp>
          <p:sp>
            <p:nvSpPr>
              <p:cNvPr id="968" name="Google Shape;968;p36"/>
              <p:cNvSpPr/>
              <p:nvPr/>
            </p:nvSpPr>
            <p:spPr>
              <a:xfrm>
                <a:off x="2942925" y="3428225"/>
                <a:ext cx="2044925" cy="53900"/>
              </a:xfrm>
              <a:custGeom>
                <a:rect b="b" l="l" r="r" t="t"/>
                <a:pathLst>
                  <a:path extrusionOk="0" h="2156" w="81797">
                    <a:moveTo>
                      <a:pt x="1084" y="1"/>
                    </a:moveTo>
                    <a:cubicBezTo>
                      <a:pt x="488" y="1"/>
                      <a:pt x="0" y="489"/>
                      <a:pt x="12" y="1084"/>
                    </a:cubicBezTo>
                    <a:cubicBezTo>
                      <a:pt x="12" y="1679"/>
                      <a:pt x="488" y="2156"/>
                      <a:pt x="1084" y="2156"/>
                    </a:cubicBezTo>
                    <a:lnTo>
                      <a:pt x="80713" y="2156"/>
                    </a:lnTo>
                    <a:cubicBezTo>
                      <a:pt x="81308" y="2156"/>
                      <a:pt x="81796" y="1679"/>
                      <a:pt x="81796" y="1084"/>
                    </a:cubicBezTo>
                    <a:cubicBezTo>
                      <a:pt x="81796" y="489"/>
                      <a:pt x="81308" y="1"/>
                      <a:pt x="80713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solidFill>
                    <a:srgbClr val="FFFFFF"/>
                  </a:solidFill>
                </a:endParaRPr>
              </a:p>
            </p:txBody>
          </p:sp>
          <p:sp>
            <p:nvSpPr>
              <p:cNvPr id="969" name="Google Shape;969;p36"/>
              <p:cNvSpPr/>
              <p:nvPr/>
            </p:nvSpPr>
            <p:spPr>
              <a:xfrm>
                <a:off x="3933825" y="3844350"/>
                <a:ext cx="1650825" cy="53900"/>
              </a:xfrm>
              <a:custGeom>
                <a:rect b="b" l="l" r="r" t="t"/>
                <a:pathLst>
                  <a:path extrusionOk="0" h="2156" w="66033">
                    <a:moveTo>
                      <a:pt x="548" y="1"/>
                    </a:moveTo>
                    <a:cubicBezTo>
                      <a:pt x="238" y="1"/>
                      <a:pt x="0" y="251"/>
                      <a:pt x="0" y="560"/>
                    </a:cubicBezTo>
                    <a:lnTo>
                      <a:pt x="0" y="1608"/>
                    </a:lnTo>
                    <a:cubicBezTo>
                      <a:pt x="0" y="1917"/>
                      <a:pt x="238" y="2156"/>
                      <a:pt x="548" y="2156"/>
                    </a:cubicBezTo>
                    <a:lnTo>
                      <a:pt x="65472" y="2156"/>
                    </a:lnTo>
                    <a:cubicBezTo>
                      <a:pt x="65782" y="2156"/>
                      <a:pt x="66032" y="1917"/>
                      <a:pt x="66032" y="1608"/>
                    </a:cubicBezTo>
                    <a:lnTo>
                      <a:pt x="66032" y="560"/>
                    </a:lnTo>
                    <a:cubicBezTo>
                      <a:pt x="66032" y="251"/>
                      <a:pt x="65782" y="1"/>
                      <a:pt x="6547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solidFill>
                    <a:srgbClr val="FFFFFF"/>
                  </a:solidFill>
                </a:endParaRPr>
              </a:p>
            </p:txBody>
          </p:sp>
          <p:sp>
            <p:nvSpPr>
              <p:cNvPr id="970" name="Google Shape;970;p36"/>
              <p:cNvSpPr/>
              <p:nvPr/>
            </p:nvSpPr>
            <p:spPr>
              <a:xfrm>
                <a:off x="5058950" y="4260775"/>
                <a:ext cx="1143625" cy="53600"/>
              </a:xfrm>
              <a:custGeom>
                <a:rect b="b" l="l" r="r" t="t"/>
                <a:pathLst>
                  <a:path extrusionOk="0" h="2144" w="45745">
                    <a:moveTo>
                      <a:pt x="1072" y="0"/>
                    </a:moveTo>
                    <a:cubicBezTo>
                      <a:pt x="477" y="0"/>
                      <a:pt x="1" y="477"/>
                      <a:pt x="1" y="1072"/>
                    </a:cubicBezTo>
                    <a:cubicBezTo>
                      <a:pt x="1" y="1667"/>
                      <a:pt x="477" y="2144"/>
                      <a:pt x="1072" y="2144"/>
                    </a:cubicBezTo>
                    <a:lnTo>
                      <a:pt x="44661" y="2144"/>
                    </a:lnTo>
                    <a:cubicBezTo>
                      <a:pt x="45256" y="2144"/>
                      <a:pt x="45744" y="1667"/>
                      <a:pt x="45744" y="1072"/>
                    </a:cubicBezTo>
                    <a:cubicBezTo>
                      <a:pt x="45744" y="477"/>
                      <a:pt x="45256" y="0"/>
                      <a:pt x="44661" y="0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400">
                  <a:solidFill>
                    <a:srgbClr val="FFFFFF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37"/>
          <p:cNvSpPr txBox="1"/>
          <p:nvPr>
            <p:ph idx="4294967295" type="title"/>
          </p:nvPr>
        </p:nvSpPr>
        <p:spPr>
          <a:xfrm>
            <a:off x="2898900" y="116450"/>
            <a:ext cx="3346200" cy="8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RESULTS</a:t>
            </a:r>
            <a:endParaRPr sz="4000"/>
          </a:p>
        </p:txBody>
      </p:sp>
      <p:grpSp>
        <p:nvGrpSpPr>
          <p:cNvPr id="976" name="Google Shape;976;p37"/>
          <p:cNvGrpSpPr/>
          <p:nvPr/>
        </p:nvGrpSpPr>
        <p:grpSpPr>
          <a:xfrm flipH="1">
            <a:off x="1" y="6"/>
            <a:ext cx="2377977" cy="1661138"/>
            <a:chOff x="2301975" y="1257763"/>
            <a:chExt cx="3583450" cy="2718275"/>
          </a:xfrm>
        </p:grpSpPr>
        <p:sp>
          <p:nvSpPr>
            <p:cNvPr id="977" name="Google Shape;977;p37"/>
            <p:cNvSpPr/>
            <p:nvPr/>
          </p:nvSpPr>
          <p:spPr>
            <a:xfrm>
              <a:off x="2301975" y="3971713"/>
              <a:ext cx="3583450" cy="4325"/>
            </a:xfrm>
            <a:custGeom>
              <a:rect b="b" l="l" r="r" t="t"/>
              <a:pathLst>
                <a:path extrusionOk="0" h="173" w="143338">
                  <a:moveTo>
                    <a:pt x="71672" y="1"/>
                  </a:moveTo>
                  <a:cubicBezTo>
                    <a:pt x="32082" y="1"/>
                    <a:pt x="0" y="39"/>
                    <a:pt x="0" y="86"/>
                  </a:cubicBezTo>
                  <a:cubicBezTo>
                    <a:pt x="0" y="134"/>
                    <a:pt x="32097" y="172"/>
                    <a:pt x="71672" y="172"/>
                  </a:cubicBezTo>
                  <a:cubicBezTo>
                    <a:pt x="111248" y="172"/>
                    <a:pt x="143337" y="134"/>
                    <a:pt x="143337" y="86"/>
                  </a:cubicBezTo>
                  <a:lnTo>
                    <a:pt x="143335" y="86"/>
                  </a:lnTo>
                  <a:cubicBezTo>
                    <a:pt x="143335" y="39"/>
                    <a:pt x="111261" y="1"/>
                    <a:pt x="7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7"/>
            <p:cNvSpPr/>
            <p:nvPr/>
          </p:nvSpPr>
          <p:spPr>
            <a:xfrm>
              <a:off x="5005875" y="2395113"/>
              <a:ext cx="252825" cy="1043875"/>
            </a:xfrm>
            <a:custGeom>
              <a:rect b="b" l="l" r="r" t="t"/>
              <a:pathLst>
                <a:path extrusionOk="0" h="41755" w="10113">
                  <a:moveTo>
                    <a:pt x="3292" y="1"/>
                  </a:moveTo>
                  <a:cubicBezTo>
                    <a:pt x="1662" y="1"/>
                    <a:pt x="1" y="1320"/>
                    <a:pt x="597" y="3342"/>
                  </a:cubicBezTo>
                  <a:cubicBezTo>
                    <a:pt x="3938" y="14679"/>
                    <a:pt x="4720" y="26679"/>
                    <a:pt x="2710" y="38337"/>
                  </a:cubicBezTo>
                  <a:cubicBezTo>
                    <a:pt x="2461" y="39777"/>
                    <a:pt x="3093" y="41254"/>
                    <a:pt x="4600" y="41669"/>
                  </a:cubicBezTo>
                  <a:cubicBezTo>
                    <a:pt x="4809" y="41727"/>
                    <a:pt x="5031" y="41754"/>
                    <a:pt x="5256" y="41754"/>
                  </a:cubicBezTo>
                  <a:cubicBezTo>
                    <a:pt x="6436" y="41754"/>
                    <a:pt x="7723" y="40995"/>
                    <a:pt x="7932" y="39777"/>
                  </a:cubicBezTo>
                  <a:cubicBezTo>
                    <a:pt x="10112" y="27146"/>
                    <a:pt x="9448" y="14208"/>
                    <a:pt x="5820" y="1901"/>
                  </a:cubicBezTo>
                  <a:cubicBezTo>
                    <a:pt x="5429" y="575"/>
                    <a:pt x="4367" y="1"/>
                    <a:pt x="3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7"/>
            <p:cNvSpPr/>
            <p:nvPr/>
          </p:nvSpPr>
          <p:spPr>
            <a:xfrm>
              <a:off x="3512250" y="1257763"/>
              <a:ext cx="1902425" cy="1810325"/>
            </a:xfrm>
            <a:custGeom>
              <a:rect b="b" l="l" r="r" t="t"/>
              <a:pathLst>
                <a:path extrusionOk="0" h="72413" w="76097">
                  <a:moveTo>
                    <a:pt x="11506" y="1"/>
                  </a:moveTo>
                  <a:cubicBezTo>
                    <a:pt x="10867" y="1"/>
                    <a:pt x="10231" y="73"/>
                    <a:pt x="9614" y="223"/>
                  </a:cubicBezTo>
                  <a:cubicBezTo>
                    <a:pt x="5298" y="1270"/>
                    <a:pt x="2020" y="5098"/>
                    <a:pt x="0" y="9273"/>
                  </a:cubicBezTo>
                  <a:lnTo>
                    <a:pt x="57973" y="71636"/>
                  </a:lnTo>
                  <a:cubicBezTo>
                    <a:pt x="59292" y="72162"/>
                    <a:pt x="60690" y="72412"/>
                    <a:pt x="62092" y="72412"/>
                  </a:cubicBezTo>
                  <a:cubicBezTo>
                    <a:pt x="66151" y="72412"/>
                    <a:pt x="70242" y="70316"/>
                    <a:pt x="72533" y="66738"/>
                  </a:cubicBezTo>
                  <a:cubicBezTo>
                    <a:pt x="75614" y="61925"/>
                    <a:pt x="75141" y="54898"/>
                    <a:pt x="71447" y="50596"/>
                  </a:cubicBezTo>
                  <a:cubicBezTo>
                    <a:pt x="74877" y="46427"/>
                    <a:pt x="76096" y="40336"/>
                    <a:pt x="74557" y="35050"/>
                  </a:cubicBezTo>
                  <a:cubicBezTo>
                    <a:pt x="73017" y="29764"/>
                    <a:pt x="68773" y="25461"/>
                    <a:pt x="63720" y="24065"/>
                  </a:cubicBezTo>
                  <a:cubicBezTo>
                    <a:pt x="64737" y="20283"/>
                    <a:pt x="63126" y="15917"/>
                    <a:pt x="61127" y="12605"/>
                  </a:cubicBezTo>
                  <a:cubicBezTo>
                    <a:pt x="59127" y="9292"/>
                    <a:pt x="55517" y="6912"/>
                    <a:pt x="51851" y="6304"/>
                  </a:cubicBezTo>
                  <a:cubicBezTo>
                    <a:pt x="50589" y="6095"/>
                    <a:pt x="49485" y="5993"/>
                    <a:pt x="48439" y="5993"/>
                  </a:cubicBezTo>
                  <a:cubicBezTo>
                    <a:pt x="46330" y="5993"/>
                    <a:pt x="44457" y="6408"/>
                    <a:pt x="41991" y="7197"/>
                  </a:cubicBezTo>
                  <a:cubicBezTo>
                    <a:pt x="39788" y="2980"/>
                    <a:pt x="35555" y="692"/>
                    <a:pt x="31034" y="150"/>
                  </a:cubicBezTo>
                  <a:cubicBezTo>
                    <a:pt x="30631" y="101"/>
                    <a:pt x="30225" y="78"/>
                    <a:pt x="29819" y="78"/>
                  </a:cubicBezTo>
                  <a:cubicBezTo>
                    <a:pt x="25668" y="78"/>
                    <a:pt x="21481" y="2546"/>
                    <a:pt x="19812" y="6564"/>
                  </a:cubicBezTo>
                  <a:cubicBezTo>
                    <a:pt x="19250" y="2590"/>
                    <a:pt x="15331" y="1"/>
                    <a:pt x="11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7"/>
            <p:cNvSpPr/>
            <p:nvPr/>
          </p:nvSpPr>
          <p:spPr>
            <a:xfrm>
              <a:off x="3990550" y="3220663"/>
              <a:ext cx="185250" cy="750800"/>
            </a:xfrm>
            <a:custGeom>
              <a:rect b="b" l="l" r="r" t="t"/>
              <a:pathLst>
                <a:path extrusionOk="0" h="30032" w="7410">
                  <a:moveTo>
                    <a:pt x="3188" y="0"/>
                  </a:moveTo>
                  <a:lnTo>
                    <a:pt x="1" y="29576"/>
                  </a:lnTo>
                  <a:lnTo>
                    <a:pt x="4222" y="30031"/>
                  </a:lnTo>
                  <a:lnTo>
                    <a:pt x="7409" y="456"/>
                  </a:lnTo>
                  <a:lnTo>
                    <a:pt x="31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7"/>
            <p:cNvSpPr/>
            <p:nvPr/>
          </p:nvSpPr>
          <p:spPr>
            <a:xfrm>
              <a:off x="4263300" y="3220613"/>
              <a:ext cx="185250" cy="750800"/>
            </a:xfrm>
            <a:custGeom>
              <a:rect b="b" l="l" r="r" t="t"/>
              <a:pathLst>
                <a:path extrusionOk="0" h="30032" w="7410">
                  <a:moveTo>
                    <a:pt x="4222" y="0"/>
                  </a:moveTo>
                  <a:lnTo>
                    <a:pt x="1" y="456"/>
                  </a:lnTo>
                  <a:lnTo>
                    <a:pt x="3186" y="30031"/>
                  </a:lnTo>
                  <a:lnTo>
                    <a:pt x="7409" y="29576"/>
                  </a:lnTo>
                  <a:lnTo>
                    <a:pt x="42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7"/>
            <p:cNvSpPr/>
            <p:nvPr/>
          </p:nvSpPr>
          <p:spPr>
            <a:xfrm>
              <a:off x="2698575" y="1381263"/>
              <a:ext cx="2410600" cy="2055550"/>
            </a:xfrm>
            <a:custGeom>
              <a:rect b="b" l="l" r="r" t="t"/>
              <a:pathLst>
                <a:path extrusionOk="0" h="82222" w="96424">
                  <a:moveTo>
                    <a:pt x="31407" y="1"/>
                  </a:moveTo>
                  <a:cubicBezTo>
                    <a:pt x="28214" y="1"/>
                    <a:pt x="25044" y="496"/>
                    <a:pt x="22102" y="1713"/>
                  </a:cubicBezTo>
                  <a:cubicBezTo>
                    <a:pt x="17262" y="3716"/>
                    <a:pt x="14096" y="7385"/>
                    <a:pt x="12365" y="12226"/>
                  </a:cubicBezTo>
                  <a:cubicBezTo>
                    <a:pt x="12365" y="12226"/>
                    <a:pt x="7031" y="14338"/>
                    <a:pt x="4173" y="21314"/>
                  </a:cubicBezTo>
                  <a:cubicBezTo>
                    <a:pt x="1316" y="28289"/>
                    <a:pt x="4353" y="36077"/>
                    <a:pt x="4353" y="36077"/>
                  </a:cubicBezTo>
                  <a:cubicBezTo>
                    <a:pt x="1343" y="39615"/>
                    <a:pt x="0" y="44510"/>
                    <a:pt x="782" y="49088"/>
                  </a:cubicBezTo>
                  <a:cubicBezTo>
                    <a:pt x="1563" y="53664"/>
                    <a:pt x="4453" y="57837"/>
                    <a:pt x="8464" y="60177"/>
                  </a:cubicBezTo>
                  <a:cubicBezTo>
                    <a:pt x="9108" y="60552"/>
                    <a:pt x="9799" y="60901"/>
                    <a:pt x="10254" y="61489"/>
                  </a:cubicBezTo>
                  <a:cubicBezTo>
                    <a:pt x="10752" y="62134"/>
                    <a:pt x="10897" y="62971"/>
                    <a:pt x="11092" y="63762"/>
                  </a:cubicBezTo>
                  <a:cubicBezTo>
                    <a:pt x="12060" y="67663"/>
                    <a:pt x="14709" y="71141"/>
                    <a:pt x="18271" y="73005"/>
                  </a:cubicBezTo>
                  <a:cubicBezTo>
                    <a:pt x="20136" y="73983"/>
                    <a:pt x="22241" y="74502"/>
                    <a:pt x="24346" y="74529"/>
                  </a:cubicBezTo>
                  <a:cubicBezTo>
                    <a:pt x="24372" y="74530"/>
                    <a:pt x="24398" y="74530"/>
                    <a:pt x="24424" y="74530"/>
                  </a:cubicBezTo>
                  <a:cubicBezTo>
                    <a:pt x="25546" y="74530"/>
                    <a:pt x="26669" y="74201"/>
                    <a:pt x="27740" y="74201"/>
                  </a:cubicBezTo>
                  <a:cubicBezTo>
                    <a:pt x="28368" y="74201"/>
                    <a:pt x="28978" y="74314"/>
                    <a:pt x="29561" y="74672"/>
                  </a:cubicBezTo>
                  <a:cubicBezTo>
                    <a:pt x="31127" y="75633"/>
                    <a:pt x="32080" y="77664"/>
                    <a:pt x="33743" y="78716"/>
                  </a:cubicBezTo>
                  <a:cubicBezTo>
                    <a:pt x="35559" y="79862"/>
                    <a:pt x="37660" y="80568"/>
                    <a:pt x="39784" y="80842"/>
                  </a:cubicBezTo>
                  <a:cubicBezTo>
                    <a:pt x="40585" y="80945"/>
                    <a:pt x="41388" y="80992"/>
                    <a:pt x="42192" y="80992"/>
                  </a:cubicBezTo>
                  <a:cubicBezTo>
                    <a:pt x="45563" y="80992"/>
                    <a:pt x="48932" y="80157"/>
                    <a:pt x="52147" y="79078"/>
                  </a:cubicBezTo>
                  <a:cubicBezTo>
                    <a:pt x="54879" y="81190"/>
                    <a:pt x="58313" y="82221"/>
                    <a:pt x="61756" y="82221"/>
                  </a:cubicBezTo>
                  <a:cubicBezTo>
                    <a:pt x="66026" y="82221"/>
                    <a:pt x="70311" y="80636"/>
                    <a:pt x="73290" y="77560"/>
                  </a:cubicBezTo>
                  <a:cubicBezTo>
                    <a:pt x="75066" y="78239"/>
                    <a:pt x="76964" y="78571"/>
                    <a:pt x="78865" y="78571"/>
                  </a:cubicBezTo>
                  <a:cubicBezTo>
                    <a:pt x="82146" y="78571"/>
                    <a:pt x="85433" y="77581"/>
                    <a:pt x="88110" y="75679"/>
                  </a:cubicBezTo>
                  <a:cubicBezTo>
                    <a:pt x="92337" y="72673"/>
                    <a:pt x="94919" y="67486"/>
                    <a:pt x="94762" y="62302"/>
                  </a:cubicBezTo>
                  <a:cubicBezTo>
                    <a:pt x="94729" y="61181"/>
                    <a:pt x="94577" y="60044"/>
                    <a:pt x="94820" y="58949"/>
                  </a:cubicBezTo>
                  <a:cubicBezTo>
                    <a:pt x="95021" y="58046"/>
                    <a:pt x="95482" y="57222"/>
                    <a:pt x="95791" y="56348"/>
                  </a:cubicBezTo>
                  <a:cubicBezTo>
                    <a:pt x="96423" y="54554"/>
                    <a:pt x="96404" y="52597"/>
                    <a:pt x="96271" y="50699"/>
                  </a:cubicBezTo>
                  <a:cubicBezTo>
                    <a:pt x="96053" y="47624"/>
                    <a:pt x="95519" y="44473"/>
                    <a:pt x="93884" y="41859"/>
                  </a:cubicBezTo>
                  <a:cubicBezTo>
                    <a:pt x="92348" y="39405"/>
                    <a:pt x="89657" y="37511"/>
                    <a:pt x="86792" y="37511"/>
                  </a:cubicBezTo>
                  <a:cubicBezTo>
                    <a:pt x="86606" y="37511"/>
                    <a:pt x="86419" y="37519"/>
                    <a:pt x="86231" y="37536"/>
                  </a:cubicBezTo>
                  <a:cubicBezTo>
                    <a:pt x="87074" y="32900"/>
                    <a:pt x="84769" y="28017"/>
                    <a:pt x="81041" y="25132"/>
                  </a:cubicBezTo>
                  <a:cubicBezTo>
                    <a:pt x="77800" y="22624"/>
                    <a:pt x="73647" y="21511"/>
                    <a:pt x="69530" y="21511"/>
                  </a:cubicBezTo>
                  <a:cubicBezTo>
                    <a:pt x="68913" y="21511"/>
                    <a:pt x="68297" y="21536"/>
                    <a:pt x="67685" y="21585"/>
                  </a:cubicBezTo>
                  <a:cubicBezTo>
                    <a:pt x="67598" y="16406"/>
                    <a:pt x="64623" y="11373"/>
                    <a:pt x="60130" y="8799"/>
                  </a:cubicBezTo>
                  <a:cubicBezTo>
                    <a:pt x="57869" y="7504"/>
                    <a:pt x="55265" y="6857"/>
                    <a:pt x="52662" y="6857"/>
                  </a:cubicBezTo>
                  <a:cubicBezTo>
                    <a:pt x="50090" y="6857"/>
                    <a:pt x="47519" y="7489"/>
                    <a:pt x="45278" y="8753"/>
                  </a:cubicBezTo>
                  <a:cubicBezTo>
                    <a:pt x="46226" y="6806"/>
                    <a:pt x="45302" y="4350"/>
                    <a:pt x="43660" y="2940"/>
                  </a:cubicBezTo>
                  <a:cubicBezTo>
                    <a:pt x="42016" y="1530"/>
                    <a:pt x="39824" y="959"/>
                    <a:pt x="37693" y="581"/>
                  </a:cubicBezTo>
                  <a:cubicBezTo>
                    <a:pt x="35626" y="216"/>
                    <a:pt x="33511" y="1"/>
                    <a:pt x="314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7"/>
            <p:cNvSpPr/>
            <p:nvPr/>
          </p:nvSpPr>
          <p:spPr>
            <a:xfrm>
              <a:off x="2709575" y="2470563"/>
              <a:ext cx="2676050" cy="965875"/>
            </a:xfrm>
            <a:custGeom>
              <a:rect b="b" l="l" r="r" t="t"/>
              <a:pathLst>
                <a:path extrusionOk="0" h="38635" w="107042">
                  <a:moveTo>
                    <a:pt x="361" y="0"/>
                  </a:moveTo>
                  <a:cubicBezTo>
                    <a:pt x="29" y="1814"/>
                    <a:pt x="0" y="3681"/>
                    <a:pt x="311" y="5501"/>
                  </a:cubicBezTo>
                  <a:cubicBezTo>
                    <a:pt x="1090" y="10079"/>
                    <a:pt x="3982" y="14252"/>
                    <a:pt x="7993" y="16590"/>
                  </a:cubicBezTo>
                  <a:cubicBezTo>
                    <a:pt x="8636" y="16966"/>
                    <a:pt x="9326" y="17314"/>
                    <a:pt x="9782" y="17902"/>
                  </a:cubicBezTo>
                  <a:cubicBezTo>
                    <a:pt x="10279" y="18546"/>
                    <a:pt x="10424" y="19386"/>
                    <a:pt x="10621" y="20175"/>
                  </a:cubicBezTo>
                  <a:cubicBezTo>
                    <a:pt x="11587" y="24078"/>
                    <a:pt x="14238" y="27554"/>
                    <a:pt x="17798" y="29420"/>
                  </a:cubicBezTo>
                  <a:cubicBezTo>
                    <a:pt x="19665" y="30398"/>
                    <a:pt x="21768" y="30915"/>
                    <a:pt x="23875" y="30944"/>
                  </a:cubicBezTo>
                  <a:cubicBezTo>
                    <a:pt x="23899" y="30944"/>
                    <a:pt x="23923" y="30944"/>
                    <a:pt x="23947" y="30944"/>
                  </a:cubicBezTo>
                  <a:cubicBezTo>
                    <a:pt x="25072" y="30944"/>
                    <a:pt x="26196" y="30614"/>
                    <a:pt x="27270" y="30614"/>
                  </a:cubicBezTo>
                  <a:cubicBezTo>
                    <a:pt x="27897" y="30614"/>
                    <a:pt x="28508" y="30727"/>
                    <a:pt x="29090" y="31085"/>
                  </a:cubicBezTo>
                  <a:cubicBezTo>
                    <a:pt x="30656" y="32047"/>
                    <a:pt x="31609" y="34079"/>
                    <a:pt x="33272" y="35128"/>
                  </a:cubicBezTo>
                  <a:cubicBezTo>
                    <a:pt x="35088" y="36276"/>
                    <a:pt x="37189" y="36980"/>
                    <a:pt x="39313" y="37254"/>
                  </a:cubicBezTo>
                  <a:cubicBezTo>
                    <a:pt x="40116" y="37358"/>
                    <a:pt x="40921" y="37406"/>
                    <a:pt x="41726" y="37406"/>
                  </a:cubicBezTo>
                  <a:cubicBezTo>
                    <a:pt x="45094" y="37406"/>
                    <a:pt x="48462" y="36571"/>
                    <a:pt x="51676" y="35493"/>
                  </a:cubicBezTo>
                  <a:cubicBezTo>
                    <a:pt x="54407" y="37604"/>
                    <a:pt x="57840" y="38634"/>
                    <a:pt x="61283" y="38634"/>
                  </a:cubicBezTo>
                  <a:cubicBezTo>
                    <a:pt x="65553" y="38634"/>
                    <a:pt x="69839" y="37050"/>
                    <a:pt x="72819" y="33975"/>
                  </a:cubicBezTo>
                  <a:cubicBezTo>
                    <a:pt x="74594" y="34654"/>
                    <a:pt x="76491" y="34985"/>
                    <a:pt x="78391" y="34985"/>
                  </a:cubicBezTo>
                  <a:cubicBezTo>
                    <a:pt x="81672" y="34985"/>
                    <a:pt x="84960" y="33994"/>
                    <a:pt x="87639" y="32092"/>
                  </a:cubicBezTo>
                  <a:cubicBezTo>
                    <a:pt x="90381" y="30143"/>
                    <a:pt x="92428" y="27274"/>
                    <a:pt x="93487" y="24085"/>
                  </a:cubicBezTo>
                  <a:cubicBezTo>
                    <a:pt x="93714" y="24099"/>
                    <a:pt x="93942" y="24105"/>
                    <a:pt x="94170" y="24105"/>
                  </a:cubicBezTo>
                  <a:cubicBezTo>
                    <a:pt x="98229" y="24105"/>
                    <a:pt x="102317" y="22009"/>
                    <a:pt x="104607" y="18432"/>
                  </a:cubicBezTo>
                  <a:cubicBezTo>
                    <a:pt x="106486" y="15498"/>
                    <a:pt x="107042" y="11742"/>
                    <a:pt x="106353" y="8283"/>
                  </a:cubicBezTo>
                  <a:lnTo>
                    <a:pt x="106353" y="8283"/>
                  </a:lnTo>
                  <a:cubicBezTo>
                    <a:pt x="106037" y="9845"/>
                    <a:pt x="105458" y="11346"/>
                    <a:pt x="104607" y="12676"/>
                  </a:cubicBezTo>
                  <a:cubicBezTo>
                    <a:pt x="102317" y="16252"/>
                    <a:pt x="98229" y="18348"/>
                    <a:pt x="94170" y="18348"/>
                  </a:cubicBezTo>
                  <a:cubicBezTo>
                    <a:pt x="93942" y="18348"/>
                    <a:pt x="93714" y="18342"/>
                    <a:pt x="93487" y="18328"/>
                  </a:cubicBezTo>
                  <a:cubicBezTo>
                    <a:pt x="92428" y="21517"/>
                    <a:pt x="90381" y="24386"/>
                    <a:pt x="87639" y="26335"/>
                  </a:cubicBezTo>
                  <a:cubicBezTo>
                    <a:pt x="84960" y="28238"/>
                    <a:pt x="81672" y="29228"/>
                    <a:pt x="78391" y="29228"/>
                  </a:cubicBezTo>
                  <a:cubicBezTo>
                    <a:pt x="76491" y="29228"/>
                    <a:pt x="74594" y="28897"/>
                    <a:pt x="72819" y="28218"/>
                  </a:cubicBezTo>
                  <a:cubicBezTo>
                    <a:pt x="69840" y="31293"/>
                    <a:pt x="65555" y="32877"/>
                    <a:pt x="61285" y="32877"/>
                  </a:cubicBezTo>
                  <a:cubicBezTo>
                    <a:pt x="57841" y="32877"/>
                    <a:pt x="54408" y="31847"/>
                    <a:pt x="51676" y="29736"/>
                  </a:cubicBezTo>
                  <a:cubicBezTo>
                    <a:pt x="48462" y="30814"/>
                    <a:pt x="45096" y="31649"/>
                    <a:pt x="41727" y="31649"/>
                  </a:cubicBezTo>
                  <a:cubicBezTo>
                    <a:pt x="40922" y="31649"/>
                    <a:pt x="40116" y="31601"/>
                    <a:pt x="39313" y="31497"/>
                  </a:cubicBezTo>
                  <a:cubicBezTo>
                    <a:pt x="37189" y="31224"/>
                    <a:pt x="35088" y="30519"/>
                    <a:pt x="33272" y="29371"/>
                  </a:cubicBezTo>
                  <a:cubicBezTo>
                    <a:pt x="31609" y="28320"/>
                    <a:pt x="30656" y="26290"/>
                    <a:pt x="29090" y="25328"/>
                  </a:cubicBezTo>
                  <a:cubicBezTo>
                    <a:pt x="28508" y="24970"/>
                    <a:pt x="27897" y="24857"/>
                    <a:pt x="27270" y="24857"/>
                  </a:cubicBezTo>
                  <a:cubicBezTo>
                    <a:pt x="26196" y="24857"/>
                    <a:pt x="25072" y="25187"/>
                    <a:pt x="23947" y="25187"/>
                  </a:cubicBezTo>
                  <a:cubicBezTo>
                    <a:pt x="23923" y="25187"/>
                    <a:pt x="23899" y="25187"/>
                    <a:pt x="23875" y="25187"/>
                  </a:cubicBezTo>
                  <a:cubicBezTo>
                    <a:pt x="21768" y="25158"/>
                    <a:pt x="19665" y="24641"/>
                    <a:pt x="17798" y="23663"/>
                  </a:cubicBezTo>
                  <a:cubicBezTo>
                    <a:pt x="14238" y="21797"/>
                    <a:pt x="11589" y="18321"/>
                    <a:pt x="10621" y="14418"/>
                  </a:cubicBezTo>
                  <a:cubicBezTo>
                    <a:pt x="10426" y="13629"/>
                    <a:pt x="10279" y="12789"/>
                    <a:pt x="9782" y="12145"/>
                  </a:cubicBezTo>
                  <a:cubicBezTo>
                    <a:pt x="9326" y="11557"/>
                    <a:pt x="8636" y="11209"/>
                    <a:pt x="7993" y="10833"/>
                  </a:cubicBezTo>
                  <a:cubicBezTo>
                    <a:pt x="4058" y="8537"/>
                    <a:pt x="1206" y="4476"/>
                    <a:pt x="361" y="0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7"/>
            <p:cNvSpPr/>
            <p:nvPr/>
          </p:nvSpPr>
          <p:spPr>
            <a:xfrm>
              <a:off x="3117700" y="2407013"/>
              <a:ext cx="455975" cy="141850"/>
            </a:xfrm>
            <a:custGeom>
              <a:rect b="b" l="l" r="r" t="t"/>
              <a:pathLst>
                <a:path extrusionOk="0" h="5674" w="18239">
                  <a:moveTo>
                    <a:pt x="8601" y="0"/>
                  </a:moveTo>
                  <a:cubicBezTo>
                    <a:pt x="7466" y="0"/>
                    <a:pt x="6383" y="172"/>
                    <a:pt x="5420" y="457"/>
                  </a:cubicBezTo>
                  <a:cubicBezTo>
                    <a:pt x="4185" y="819"/>
                    <a:pt x="3138" y="1344"/>
                    <a:pt x="2331" y="1883"/>
                  </a:cubicBezTo>
                  <a:cubicBezTo>
                    <a:pt x="1521" y="2421"/>
                    <a:pt x="931" y="2946"/>
                    <a:pt x="558" y="3339"/>
                  </a:cubicBezTo>
                  <a:cubicBezTo>
                    <a:pt x="362" y="3526"/>
                    <a:pt x="234" y="3696"/>
                    <a:pt x="140" y="3800"/>
                  </a:cubicBezTo>
                  <a:cubicBezTo>
                    <a:pt x="47" y="3910"/>
                    <a:pt x="1" y="3968"/>
                    <a:pt x="5" y="3972"/>
                  </a:cubicBezTo>
                  <a:cubicBezTo>
                    <a:pt x="5" y="3972"/>
                    <a:pt x="5" y="3972"/>
                    <a:pt x="5" y="3972"/>
                  </a:cubicBezTo>
                  <a:cubicBezTo>
                    <a:pt x="13" y="3972"/>
                    <a:pt x="68" y="3922"/>
                    <a:pt x="165" y="3823"/>
                  </a:cubicBezTo>
                  <a:cubicBezTo>
                    <a:pt x="269" y="3727"/>
                    <a:pt x="404" y="3565"/>
                    <a:pt x="605" y="3385"/>
                  </a:cubicBezTo>
                  <a:cubicBezTo>
                    <a:pt x="990" y="3011"/>
                    <a:pt x="1587" y="2504"/>
                    <a:pt x="2397" y="1985"/>
                  </a:cubicBezTo>
                  <a:cubicBezTo>
                    <a:pt x="3205" y="1464"/>
                    <a:pt x="4243" y="956"/>
                    <a:pt x="5464" y="607"/>
                  </a:cubicBezTo>
                  <a:cubicBezTo>
                    <a:pt x="6412" y="334"/>
                    <a:pt x="7473" y="170"/>
                    <a:pt x="8584" y="170"/>
                  </a:cubicBezTo>
                  <a:cubicBezTo>
                    <a:pt x="8902" y="170"/>
                    <a:pt x="9225" y="183"/>
                    <a:pt x="9551" y="212"/>
                  </a:cubicBezTo>
                  <a:cubicBezTo>
                    <a:pt x="11007" y="356"/>
                    <a:pt x="12358" y="785"/>
                    <a:pt x="13490" y="1356"/>
                  </a:cubicBezTo>
                  <a:cubicBezTo>
                    <a:pt x="14627" y="1927"/>
                    <a:pt x="15553" y="2616"/>
                    <a:pt x="16251" y="3277"/>
                  </a:cubicBezTo>
                  <a:cubicBezTo>
                    <a:pt x="16949" y="3937"/>
                    <a:pt x="17443" y="4545"/>
                    <a:pt x="17752" y="4987"/>
                  </a:cubicBezTo>
                  <a:cubicBezTo>
                    <a:pt x="17918" y="5201"/>
                    <a:pt x="18020" y="5384"/>
                    <a:pt x="18103" y="5498"/>
                  </a:cubicBezTo>
                  <a:cubicBezTo>
                    <a:pt x="18182" y="5612"/>
                    <a:pt x="18226" y="5674"/>
                    <a:pt x="18232" y="5674"/>
                  </a:cubicBezTo>
                  <a:cubicBezTo>
                    <a:pt x="18232" y="5674"/>
                    <a:pt x="18232" y="5674"/>
                    <a:pt x="18232" y="5674"/>
                  </a:cubicBezTo>
                  <a:cubicBezTo>
                    <a:pt x="18238" y="5672"/>
                    <a:pt x="18203" y="5604"/>
                    <a:pt x="18132" y="5481"/>
                  </a:cubicBezTo>
                  <a:cubicBezTo>
                    <a:pt x="18059" y="5359"/>
                    <a:pt x="17964" y="5170"/>
                    <a:pt x="17806" y="4948"/>
                  </a:cubicBezTo>
                  <a:cubicBezTo>
                    <a:pt x="17513" y="4493"/>
                    <a:pt x="17028" y="3868"/>
                    <a:pt x="16334" y="3189"/>
                  </a:cubicBezTo>
                  <a:cubicBezTo>
                    <a:pt x="15639" y="2510"/>
                    <a:pt x="14708" y="1801"/>
                    <a:pt x="13562" y="1215"/>
                  </a:cubicBezTo>
                  <a:cubicBezTo>
                    <a:pt x="12418" y="628"/>
                    <a:pt x="11046" y="189"/>
                    <a:pt x="9566" y="42"/>
                  </a:cubicBezTo>
                  <a:cubicBezTo>
                    <a:pt x="9241" y="14"/>
                    <a:pt x="8919" y="0"/>
                    <a:pt x="8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7"/>
            <p:cNvSpPr/>
            <p:nvPr/>
          </p:nvSpPr>
          <p:spPr>
            <a:xfrm>
              <a:off x="3687650" y="2717838"/>
              <a:ext cx="661675" cy="427125"/>
            </a:xfrm>
            <a:custGeom>
              <a:rect b="b" l="l" r="r" t="t"/>
              <a:pathLst>
                <a:path extrusionOk="0" h="17085" w="26467">
                  <a:moveTo>
                    <a:pt x="13142" y="1"/>
                  </a:moveTo>
                  <a:cubicBezTo>
                    <a:pt x="12441" y="1"/>
                    <a:pt x="11751" y="54"/>
                    <a:pt x="11079" y="159"/>
                  </a:cubicBezTo>
                  <a:cubicBezTo>
                    <a:pt x="9620" y="385"/>
                    <a:pt x="8256" y="859"/>
                    <a:pt x="7068" y="1509"/>
                  </a:cubicBezTo>
                  <a:cubicBezTo>
                    <a:pt x="4670" y="2808"/>
                    <a:pt x="2995" y="4698"/>
                    <a:pt x="1934" y="6435"/>
                  </a:cubicBezTo>
                  <a:cubicBezTo>
                    <a:pt x="1386" y="7301"/>
                    <a:pt x="1027" y="8161"/>
                    <a:pt x="736" y="8916"/>
                  </a:cubicBezTo>
                  <a:cubicBezTo>
                    <a:pt x="468" y="9684"/>
                    <a:pt x="294" y="10363"/>
                    <a:pt x="192" y="10924"/>
                  </a:cubicBezTo>
                  <a:cubicBezTo>
                    <a:pt x="146" y="11206"/>
                    <a:pt x="107" y="11455"/>
                    <a:pt x="70" y="11675"/>
                  </a:cubicBezTo>
                  <a:cubicBezTo>
                    <a:pt x="53" y="11891"/>
                    <a:pt x="40" y="12076"/>
                    <a:pt x="26" y="12228"/>
                  </a:cubicBezTo>
                  <a:cubicBezTo>
                    <a:pt x="18" y="12371"/>
                    <a:pt x="11" y="12483"/>
                    <a:pt x="5" y="12570"/>
                  </a:cubicBezTo>
                  <a:cubicBezTo>
                    <a:pt x="1" y="12647"/>
                    <a:pt x="1" y="12686"/>
                    <a:pt x="3" y="12686"/>
                  </a:cubicBezTo>
                  <a:cubicBezTo>
                    <a:pt x="5" y="12686"/>
                    <a:pt x="11" y="12647"/>
                    <a:pt x="22" y="12570"/>
                  </a:cubicBezTo>
                  <a:cubicBezTo>
                    <a:pt x="32" y="12485"/>
                    <a:pt x="43" y="12373"/>
                    <a:pt x="61" y="12232"/>
                  </a:cubicBezTo>
                  <a:cubicBezTo>
                    <a:pt x="76" y="12080"/>
                    <a:pt x="97" y="11896"/>
                    <a:pt x="121" y="11680"/>
                  </a:cubicBezTo>
                  <a:cubicBezTo>
                    <a:pt x="159" y="11464"/>
                    <a:pt x="205" y="11215"/>
                    <a:pt x="256" y="10938"/>
                  </a:cubicBezTo>
                  <a:cubicBezTo>
                    <a:pt x="369" y="10380"/>
                    <a:pt x="551" y="9709"/>
                    <a:pt x="825" y="8949"/>
                  </a:cubicBezTo>
                  <a:cubicBezTo>
                    <a:pt x="1124" y="8202"/>
                    <a:pt x="1485" y="7353"/>
                    <a:pt x="2036" y="6498"/>
                  </a:cubicBezTo>
                  <a:cubicBezTo>
                    <a:pt x="3101" y="4785"/>
                    <a:pt x="4770" y="2922"/>
                    <a:pt x="7141" y="1648"/>
                  </a:cubicBezTo>
                  <a:cubicBezTo>
                    <a:pt x="8318" y="1010"/>
                    <a:pt x="9665" y="545"/>
                    <a:pt x="11104" y="325"/>
                  </a:cubicBezTo>
                  <a:cubicBezTo>
                    <a:pt x="11764" y="223"/>
                    <a:pt x="12444" y="171"/>
                    <a:pt x="13132" y="171"/>
                  </a:cubicBezTo>
                  <a:cubicBezTo>
                    <a:pt x="13944" y="171"/>
                    <a:pt x="14769" y="243"/>
                    <a:pt x="15591" y="390"/>
                  </a:cubicBezTo>
                  <a:cubicBezTo>
                    <a:pt x="18640" y="944"/>
                    <a:pt x="21317" y="2497"/>
                    <a:pt x="23112" y="4480"/>
                  </a:cubicBezTo>
                  <a:cubicBezTo>
                    <a:pt x="24931" y="6458"/>
                    <a:pt x="25882" y="8800"/>
                    <a:pt x="26116" y="10806"/>
                  </a:cubicBezTo>
                  <a:cubicBezTo>
                    <a:pt x="26359" y="12828"/>
                    <a:pt x="25928" y="14476"/>
                    <a:pt x="25506" y="15518"/>
                  </a:cubicBezTo>
                  <a:cubicBezTo>
                    <a:pt x="25292" y="16044"/>
                    <a:pt x="25076" y="16430"/>
                    <a:pt x="24929" y="16691"/>
                  </a:cubicBezTo>
                  <a:cubicBezTo>
                    <a:pt x="24854" y="16812"/>
                    <a:pt x="24796" y="16909"/>
                    <a:pt x="24752" y="16982"/>
                  </a:cubicBezTo>
                  <a:cubicBezTo>
                    <a:pt x="24711" y="17048"/>
                    <a:pt x="24692" y="17082"/>
                    <a:pt x="24696" y="17084"/>
                  </a:cubicBezTo>
                  <a:cubicBezTo>
                    <a:pt x="24696" y="17084"/>
                    <a:pt x="25110" y="16596"/>
                    <a:pt x="25568" y="15543"/>
                  </a:cubicBezTo>
                  <a:cubicBezTo>
                    <a:pt x="26011" y="14501"/>
                    <a:pt x="26467" y="12842"/>
                    <a:pt x="26235" y="10793"/>
                  </a:cubicBezTo>
                  <a:cubicBezTo>
                    <a:pt x="26015" y="8760"/>
                    <a:pt x="25064" y="6383"/>
                    <a:pt x="23229" y="4374"/>
                  </a:cubicBezTo>
                  <a:cubicBezTo>
                    <a:pt x="21418" y="2360"/>
                    <a:pt x="18709" y="782"/>
                    <a:pt x="15624" y="223"/>
                  </a:cubicBezTo>
                  <a:cubicBezTo>
                    <a:pt x="14794" y="74"/>
                    <a:pt x="13961" y="1"/>
                    <a:pt x="131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7"/>
            <p:cNvSpPr/>
            <p:nvPr/>
          </p:nvSpPr>
          <p:spPr>
            <a:xfrm>
              <a:off x="4488125" y="2932338"/>
              <a:ext cx="264025" cy="215225"/>
            </a:xfrm>
            <a:custGeom>
              <a:rect b="b" l="l" r="r" t="t"/>
              <a:pathLst>
                <a:path extrusionOk="0" h="8609" w="10561">
                  <a:moveTo>
                    <a:pt x="177" y="0"/>
                  </a:moveTo>
                  <a:cubicBezTo>
                    <a:pt x="171" y="0"/>
                    <a:pt x="158" y="56"/>
                    <a:pt x="139" y="158"/>
                  </a:cubicBezTo>
                  <a:cubicBezTo>
                    <a:pt x="124" y="264"/>
                    <a:pt x="85" y="417"/>
                    <a:pt x="71" y="621"/>
                  </a:cubicBezTo>
                  <a:cubicBezTo>
                    <a:pt x="25" y="1025"/>
                    <a:pt x="14" y="1617"/>
                    <a:pt x="120" y="2338"/>
                  </a:cubicBezTo>
                  <a:cubicBezTo>
                    <a:pt x="222" y="3060"/>
                    <a:pt x="469" y="3905"/>
                    <a:pt x="922" y="4760"/>
                  </a:cubicBezTo>
                  <a:cubicBezTo>
                    <a:pt x="1370" y="5612"/>
                    <a:pt x="2045" y="6465"/>
                    <a:pt x="2933" y="7146"/>
                  </a:cubicBezTo>
                  <a:cubicBezTo>
                    <a:pt x="3830" y="7816"/>
                    <a:pt x="4831" y="8232"/>
                    <a:pt x="5774" y="8435"/>
                  </a:cubicBezTo>
                  <a:cubicBezTo>
                    <a:pt x="6346" y="8557"/>
                    <a:pt x="6895" y="8609"/>
                    <a:pt x="7399" y="8609"/>
                  </a:cubicBezTo>
                  <a:cubicBezTo>
                    <a:pt x="7728" y="8609"/>
                    <a:pt x="8038" y="8587"/>
                    <a:pt x="8323" y="8549"/>
                  </a:cubicBezTo>
                  <a:cubicBezTo>
                    <a:pt x="9045" y="8456"/>
                    <a:pt x="9614" y="8284"/>
                    <a:pt x="9990" y="8130"/>
                  </a:cubicBezTo>
                  <a:cubicBezTo>
                    <a:pt x="10181" y="8062"/>
                    <a:pt x="10318" y="7983"/>
                    <a:pt x="10416" y="7939"/>
                  </a:cubicBezTo>
                  <a:cubicBezTo>
                    <a:pt x="10511" y="7893"/>
                    <a:pt x="10561" y="7866"/>
                    <a:pt x="10557" y="7860"/>
                  </a:cubicBezTo>
                  <a:lnTo>
                    <a:pt x="10557" y="7858"/>
                  </a:lnTo>
                  <a:cubicBezTo>
                    <a:pt x="10556" y="7856"/>
                    <a:pt x="10554" y="7855"/>
                    <a:pt x="10550" y="7855"/>
                  </a:cubicBezTo>
                  <a:cubicBezTo>
                    <a:pt x="10466" y="7855"/>
                    <a:pt x="9675" y="8280"/>
                    <a:pt x="8308" y="8429"/>
                  </a:cubicBezTo>
                  <a:cubicBezTo>
                    <a:pt x="8063" y="8456"/>
                    <a:pt x="7800" y="8472"/>
                    <a:pt x="7523" y="8472"/>
                  </a:cubicBezTo>
                  <a:cubicBezTo>
                    <a:pt x="6995" y="8472"/>
                    <a:pt x="6415" y="8416"/>
                    <a:pt x="5809" y="8280"/>
                  </a:cubicBezTo>
                  <a:cubicBezTo>
                    <a:pt x="4887" y="8074"/>
                    <a:pt x="3911" y="7661"/>
                    <a:pt x="3035" y="7009"/>
                  </a:cubicBezTo>
                  <a:cubicBezTo>
                    <a:pt x="2171" y="6345"/>
                    <a:pt x="1509" y="5516"/>
                    <a:pt x="1061" y="4684"/>
                  </a:cubicBezTo>
                  <a:cubicBezTo>
                    <a:pt x="610" y="3851"/>
                    <a:pt x="355" y="3025"/>
                    <a:pt x="239" y="2319"/>
                  </a:cubicBezTo>
                  <a:cubicBezTo>
                    <a:pt x="0" y="897"/>
                    <a:pt x="226" y="0"/>
                    <a:pt x="178" y="0"/>
                  </a:cubicBezTo>
                  <a:cubicBezTo>
                    <a:pt x="178" y="0"/>
                    <a:pt x="177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7"/>
            <p:cNvSpPr/>
            <p:nvPr/>
          </p:nvSpPr>
          <p:spPr>
            <a:xfrm>
              <a:off x="3505250" y="1314863"/>
              <a:ext cx="136750" cy="226150"/>
            </a:xfrm>
            <a:custGeom>
              <a:rect b="b" l="l" r="r" t="t"/>
              <a:pathLst>
                <a:path extrusionOk="0" h="9046" w="5470">
                  <a:moveTo>
                    <a:pt x="5447" y="1"/>
                  </a:moveTo>
                  <a:cubicBezTo>
                    <a:pt x="5430" y="1"/>
                    <a:pt x="5307" y="87"/>
                    <a:pt x="5099" y="242"/>
                  </a:cubicBezTo>
                  <a:cubicBezTo>
                    <a:pt x="4878" y="404"/>
                    <a:pt x="4575" y="659"/>
                    <a:pt x="4216" y="995"/>
                  </a:cubicBezTo>
                  <a:cubicBezTo>
                    <a:pt x="3855" y="1327"/>
                    <a:pt x="3452" y="1753"/>
                    <a:pt x="3035" y="2251"/>
                  </a:cubicBezTo>
                  <a:cubicBezTo>
                    <a:pt x="2626" y="2752"/>
                    <a:pt x="2206" y="3331"/>
                    <a:pt x="1816" y="3974"/>
                  </a:cubicBezTo>
                  <a:cubicBezTo>
                    <a:pt x="1432" y="4618"/>
                    <a:pt x="1119" y="5260"/>
                    <a:pt x="867" y="5858"/>
                  </a:cubicBezTo>
                  <a:cubicBezTo>
                    <a:pt x="622" y="6460"/>
                    <a:pt x="435" y="7014"/>
                    <a:pt x="311" y="7489"/>
                  </a:cubicBezTo>
                  <a:cubicBezTo>
                    <a:pt x="184" y="7963"/>
                    <a:pt x="101" y="8351"/>
                    <a:pt x="60" y="8623"/>
                  </a:cubicBezTo>
                  <a:cubicBezTo>
                    <a:pt x="18" y="8893"/>
                    <a:pt x="0" y="9044"/>
                    <a:pt x="12" y="9046"/>
                  </a:cubicBezTo>
                  <a:cubicBezTo>
                    <a:pt x="12" y="9046"/>
                    <a:pt x="12" y="9046"/>
                    <a:pt x="12" y="9046"/>
                  </a:cubicBezTo>
                  <a:cubicBezTo>
                    <a:pt x="44" y="9046"/>
                    <a:pt x="146" y="8451"/>
                    <a:pt x="427" y="7523"/>
                  </a:cubicBezTo>
                  <a:cubicBezTo>
                    <a:pt x="566" y="7057"/>
                    <a:pt x="762" y="6513"/>
                    <a:pt x="1011" y="5920"/>
                  </a:cubicBezTo>
                  <a:cubicBezTo>
                    <a:pt x="1270" y="5332"/>
                    <a:pt x="1584" y="4699"/>
                    <a:pt x="1963" y="4062"/>
                  </a:cubicBezTo>
                  <a:cubicBezTo>
                    <a:pt x="2346" y="3428"/>
                    <a:pt x="2759" y="2853"/>
                    <a:pt x="3159" y="2349"/>
                  </a:cubicBezTo>
                  <a:cubicBezTo>
                    <a:pt x="3564" y="1851"/>
                    <a:pt x="3952" y="1421"/>
                    <a:pt x="4299" y="1082"/>
                  </a:cubicBezTo>
                  <a:cubicBezTo>
                    <a:pt x="4990" y="395"/>
                    <a:pt x="5470" y="26"/>
                    <a:pt x="5449" y="1"/>
                  </a:cubicBezTo>
                  <a:cubicBezTo>
                    <a:pt x="5448" y="1"/>
                    <a:pt x="5448" y="1"/>
                    <a:pt x="5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7"/>
            <p:cNvSpPr/>
            <p:nvPr/>
          </p:nvSpPr>
          <p:spPr>
            <a:xfrm>
              <a:off x="2933325" y="1655613"/>
              <a:ext cx="251650" cy="70550"/>
            </a:xfrm>
            <a:custGeom>
              <a:rect b="b" l="l" r="r" t="t"/>
              <a:pathLst>
                <a:path extrusionOk="0" h="2822" w="10066">
                  <a:moveTo>
                    <a:pt x="7167" y="0"/>
                  </a:moveTo>
                  <a:cubicBezTo>
                    <a:pt x="7049" y="0"/>
                    <a:pt x="6929" y="2"/>
                    <a:pt x="6807" y="5"/>
                  </a:cubicBezTo>
                  <a:cubicBezTo>
                    <a:pt x="6158" y="34"/>
                    <a:pt x="5448" y="117"/>
                    <a:pt x="4717" y="285"/>
                  </a:cubicBezTo>
                  <a:cubicBezTo>
                    <a:pt x="3990" y="463"/>
                    <a:pt x="3317" y="706"/>
                    <a:pt x="2724" y="970"/>
                  </a:cubicBezTo>
                  <a:cubicBezTo>
                    <a:pt x="2136" y="1244"/>
                    <a:pt x="1627" y="1531"/>
                    <a:pt x="1225" y="1811"/>
                  </a:cubicBezTo>
                  <a:cubicBezTo>
                    <a:pt x="1017" y="1942"/>
                    <a:pt x="847" y="2085"/>
                    <a:pt x="691" y="2201"/>
                  </a:cubicBezTo>
                  <a:cubicBezTo>
                    <a:pt x="535" y="2317"/>
                    <a:pt x="409" y="2427"/>
                    <a:pt x="311" y="2521"/>
                  </a:cubicBezTo>
                  <a:cubicBezTo>
                    <a:pt x="108" y="2704"/>
                    <a:pt x="0" y="2810"/>
                    <a:pt x="8" y="2820"/>
                  </a:cubicBezTo>
                  <a:cubicBezTo>
                    <a:pt x="9" y="2821"/>
                    <a:pt x="10" y="2821"/>
                    <a:pt x="11" y="2821"/>
                  </a:cubicBezTo>
                  <a:cubicBezTo>
                    <a:pt x="57" y="2821"/>
                    <a:pt x="498" y="2419"/>
                    <a:pt x="1291" y="1913"/>
                  </a:cubicBezTo>
                  <a:cubicBezTo>
                    <a:pt x="1698" y="1649"/>
                    <a:pt x="2205" y="1375"/>
                    <a:pt x="2788" y="1113"/>
                  </a:cubicBezTo>
                  <a:cubicBezTo>
                    <a:pt x="3376" y="860"/>
                    <a:pt x="4040" y="627"/>
                    <a:pt x="4758" y="453"/>
                  </a:cubicBezTo>
                  <a:cubicBezTo>
                    <a:pt x="5475" y="287"/>
                    <a:pt x="6176" y="200"/>
                    <a:pt x="6812" y="162"/>
                  </a:cubicBezTo>
                  <a:cubicBezTo>
                    <a:pt x="7005" y="154"/>
                    <a:pt x="7192" y="150"/>
                    <a:pt x="7373" y="150"/>
                  </a:cubicBezTo>
                  <a:cubicBezTo>
                    <a:pt x="7790" y="150"/>
                    <a:pt x="8173" y="170"/>
                    <a:pt x="8510" y="208"/>
                  </a:cubicBezTo>
                  <a:cubicBezTo>
                    <a:pt x="9386" y="301"/>
                    <a:pt x="9946" y="450"/>
                    <a:pt x="10047" y="450"/>
                  </a:cubicBezTo>
                  <a:cubicBezTo>
                    <a:pt x="10057" y="450"/>
                    <a:pt x="10062" y="448"/>
                    <a:pt x="10063" y="445"/>
                  </a:cubicBezTo>
                  <a:cubicBezTo>
                    <a:pt x="10065" y="434"/>
                    <a:pt x="9922" y="387"/>
                    <a:pt x="9660" y="314"/>
                  </a:cubicBezTo>
                  <a:cubicBezTo>
                    <a:pt x="9529" y="274"/>
                    <a:pt x="9367" y="231"/>
                    <a:pt x="9174" y="198"/>
                  </a:cubicBezTo>
                  <a:cubicBezTo>
                    <a:pt x="8983" y="164"/>
                    <a:pt x="8767" y="111"/>
                    <a:pt x="8524" y="88"/>
                  </a:cubicBezTo>
                  <a:cubicBezTo>
                    <a:pt x="8131" y="30"/>
                    <a:pt x="7672" y="0"/>
                    <a:pt x="7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7"/>
            <p:cNvSpPr/>
            <p:nvPr/>
          </p:nvSpPr>
          <p:spPr>
            <a:xfrm>
              <a:off x="2815050" y="2274063"/>
              <a:ext cx="369975" cy="129300"/>
            </a:xfrm>
            <a:custGeom>
              <a:rect b="b" l="l" r="r" t="t"/>
              <a:pathLst>
                <a:path extrusionOk="0" h="5172" w="14799">
                  <a:moveTo>
                    <a:pt x="7" y="0"/>
                  </a:moveTo>
                  <a:cubicBezTo>
                    <a:pt x="7" y="0"/>
                    <a:pt x="7" y="0"/>
                    <a:pt x="6" y="1"/>
                  </a:cubicBezTo>
                  <a:cubicBezTo>
                    <a:pt x="1" y="4"/>
                    <a:pt x="26" y="58"/>
                    <a:pt x="80" y="159"/>
                  </a:cubicBezTo>
                  <a:cubicBezTo>
                    <a:pt x="136" y="259"/>
                    <a:pt x="207" y="413"/>
                    <a:pt x="327" y="595"/>
                  </a:cubicBezTo>
                  <a:cubicBezTo>
                    <a:pt x="552" y="969"/>
                    <a:pt x="919" y="1484"/>
                    <a:pt x="1451" y="2057"/>
                  </a:cubicBezTo>
                  <a:cubicBezTo>
                    <a:pt x="1982" y="2628"/>
                    <a:pt x="2694" y="3240"/>
                    <a:pt x="3579" y="3774"/>
                  </a:cubicBezTo>
                  <a:cubicBezTo>
                    <a:pt x="4463" y="4310"/>
                    <a:pt x="5528" y="4752"/>
                    <a:pt x="6701" y="4992"/>
                  </a:cubicBezTo>
                  <a:cubicBezTo>
                    <a:pt x="7339" y="5115"/>
                    <a:pt x="7972" y="5171"/>
                    <a:pt x="8581" y="5171"/>
                  </a:cubicBezTo>
                  <a:cubicBezTo>
                    <a:pt x="9091" y="5171"/>
                    <a:pt x="9583" y="5132"/>
                    <a:pt x="10048" y="5061"/>
                  </a:cubicBezTo>
                  <a:cubicBezTo>
                    <a:pt x="11071" y="4905"/>
                    <a:pt x="11964" y="4613"/>
                    <a:pt x="12672" y="4287"/>
                  </a:cubicBezTo>
                  <a:cubicBezTo>
                    <a:pt x="13382" y="3963"/>
                    <a:pt x="13920" y="3626"/>
                    <a:pt x="14269" y="3367"/>
                  </a:cubicBezTo>
                  <a:cubicBezTo>
                    <a:pt x="14451" y="3246"/>
                    <a:pt x="14574" y="3130"/>
                    <a:pt x="14665" y="3060"/>
                  </a:cubicBezTo>
                  <a:cubicBezTo>
                    <a:pt x="14754" y="2985"/>
                    <a:pt x="14798" y="2946"/>
                    <a:pt x="14794" y="2941"/>
                  </a:cubicBezTo>
                  <a:cubicBezTo>
                    <a:pt x="14794" y="2940"/>
                    <a:pt x="14793" y="2940"/>
                    <a:pt x="14792" y="2940"/>
                  </a:cubicBezTo>
                  <a:cubicBezTo>
                    <a:pt x="14770" y="2940"/>
                    <a:pt x="14578" y="3083"/>
                    <a:pt x="14233" y="3313"/>
                  </a:cubicBezTo>
                  <a:cubicBezTo>
                    <a:pt x="13874" y="3552"/>
                    <a:pt x="13332" y="3871"/>
                    <a:pt x="12624" y="4177"/>
                  </a:cubicBezTo>
                  <a:cubicBezTo>
                    <a:pt x="11918" y="4484"/>
                    <a:pt x="11034" y="4760"/>
                    <a:pt x="10025" y="4905"/>
                  </a:cubicBezTo>
                  <a:cubicBezTo>
                    <a:pt x="9580" y="4969"/>
                    <a:pt x="9109" y="5004"/>
                    <a:pt x="8623" y="5004"/>
                  </a:cubicBezTo>
                  <a:cubicBezTo>
                    <a:pt x="8011" y="5004"/>
                    <a:pt x="7375" y="4948"/>
                    <a:pt x="6734" y="4824"/>
                  </a:cubicBezTo>
                  <a:cubicBezTo>
                    <a:pt x="5584" y="4590"/>
                    <a:pt x="4534" y="4158"/>
                    <a:pt x="3660" y="3639"/>
                  </a:cubicBezTo>
                  <a:cubicBezTo>
                    <a:pt x="2785" y="3120"/>
                    <a:pt x="2075" y="2528"/>
                    <a:pt x="1538" y="1972"/>
                  </a:cubicBezTo>
                  <a:cubicBezTo>
                    <a:pt x="1002" y="1419"/>
                    <a:pt x="622" y="919"/>
                    <a:pt x="383" y="558"/>
                  </a:cubicBezTo>
                  <a:cubicBezTo>
                    <a:pt x="146" y="208"/>
                    <a:pt x="24" y="0"/>
                    <a:pt x="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7"/>
            <p:cNvSpPr/>
            <p:nvPr/>
          </p:nvSpPr>
          <p:spPr>
            <a:xfrm>
              <a:off x="2954500" y="2732163"/>
              <a:ext cx="35800" cy="270325"/>
            </a:xfrm>
            <a:custGeom>
              <a:rect b="b" l="l" r="r" t="t"/>
              <a:pathLst>
                <a:path extrusionOk="0" h="10813" w="1432">
                  <a:moveTo>
                    <a:pt x="1163" y="1"/>
                  </a:moveTo>
                  <a:cubicBezTo>
                    <a:pt x="1150" y="1"/>
                    <a:pt x="1081" y="139"/>
                    <a:pt x="967" y="394"/>
                  </a:cubicBezTo>
                  <a:cubicBezTo>
                    <a:pt x="907" y="523"/>
                    <a:pt x="837" y="682"/>
                    <a:pt x="772" y="873"/>
                  </a:cubicBezTo>
                  <a:cubicBezTo>
                    <a:pt x="704" y="1062"/>
                    <a:pt x="617" y="1276"/>
                    <a:pt x="550" y="1521"/>
                  </a:cubicBezTo>
                  <a:cubicBezTo>
                    <a:pt x="398" y="2003"/>
                    <a:pt x="261" y="2594"/>
                    <a:pt x="154" y="3257"/>
                  </a:cubicBezTo>
                  <a:cubicBezTo>
                    <a:pt x="58" y="3921"/>
                    <a:pt x="0" y="4660"/>
                    <a:pt x="14" y="5435"/>
                  </a:cubicBezTo>
                  <a:cubicBezTo>
                    <a:pt x="33" y="6211"/>
                    <a:pt x="126" y="6946"/>
                    <a:pt x="249" y="7606"/>
                  </a:cubicBezTo>
                  <a:cubicBezTo>
                    <a:pt x="384" y="8262"/>
                    <a:pt x="548" y="8846"/>
                    <a:pt x="724" y="9323"/>
                  </a:cubicBezTo>
                  <a:cubicBezTo>
                    <a:pt x="801" y="9564"/>
                    <a:pt x="897" y="9772"/>
                    <a:pt x="972" y="9959"/>
                  </a:cubicBezTo>
                  <a:cubicBezTo>
                    <a:pt x="1046" y="10147"/>
                    <a:pt x="1123" y="10303"/>
                    <a:pt x="1189" y="10428"/>
                  </a:cubicBezTo>
                  <a:cubicBezTo>
                    <a:pt x="1313" y="10676"/>
                    <a:pt x="1388" y="10812"/>
                    <a:pt x="1400" y="10812"/>
                  </a:cubicBezTo>
                  <a:cubicBezTo>
                    <a:pt x="1400" y="10812"/>
                    <a:pt x="1401" y="10812"/>
                    <a:pt x="1401" y="10812"/>
                  </a:cubicBezTo>
                  <a:cubicBezTo>
                    <a:pt x="1432" y="10799"/>
                    <a:pt x="1150" y="10239"/>
                    <a:pt x="837" y="9284"/>
                  </a:cubicBezTo>
                  <a:cubicBezTo>
                    <a:pt x="677" y="8808"/>
                    <a:pt x="529" y="8227"/>
                    <a:pt x="405" y="7575"/>
                  </a:cubicBezTo>
                  <a:cubicBezTo>
                    <a:pt x="289" y="6923"/>
                    <a:pt x="205" y="6197"/>
                    <a:pt x="183" y="5432"/>
                  </a:cubicBezTo>
                  <a:cubicBezTo>
                    <a:pt x="170" y="4666"/>
                    <a:pt x="224" y="3936"/>
                    <a:pt x="309" y="3278"/>
                  </a:cubicBezTo>
                  <a:cubicBezTo>
                    <a:pt x="405" y="2623"/>
                    <a:pt x="529" y="2036"/>
                    <a:pt x="666" y="1554"/>
                  </a:cubicBezTo>
                  <a:cubicBezTo>
                    <a:pt x="936" y="585"/>
                    <a:pt x="1194" y="14"/>
                    <a:pt x="1163" y="1"/>
                  </a:cubicBezTo>
                  <a:cubicBezTo>
                    <a:pt x="1163" y="1"/>
                    <a:pt x="1163" y="1"/>
                    <a:pt x="1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7"/>
            <p:cNvSpPr/>
            <p:nvPr/>
          </p:nvSpPr>
          <p:spPr>
            <a:xfrm>
              <a:off x="3423150" y="2815413"/>
              <a:ext cx="92775" cy="507950"/>
            </a:xfrm>
            <a:custGeom>
              <a:rect b="b" l="l" r="r" t="t"/>
              <a:pathLst>
                <a:path extrusionOk="0" h="20318" w="3711">
                  <a:moveTo>
                    <a:pt x="3371" y="0"/>
                  </a:moveTo>
                  <a:cubicBezTo>
                    <a:pt x="3363" y="0"/>
                    <a:pt x="3317" y="60"/>
                    <a:pt x="3232" y="174"/>
                  </a:cubicBezTo>
                  <a:cubicBezTo>
                    <a:pt x="3149" y="294"/>
                    <a:pt x="3016" y="462"/>
                    <a:pt x="2868" y="695"/>
                  </a:cubicBezTo>
                  <a:cubicBezTo>
                    <a:pt x="2561" y="1154"/>
                    <a:pt x="2148" y="1843"/>
                    <a:pt x="1720" y="2738"/>
                  </a:cubicBezTo>
                  <a:cubicBezTo>
                    <a:pt x="861" y="4511"/>
                    <a:pt x="20" y="7189"/>
                    <a:pt x="3" y="10228"/>
                  </a:cubicBezTo>
                  <a:cubicBezTo>
                    <a:pt x="1" y="10984"/>
                    <a:pt x="55" y="11723"/>
                    <a:pt x="159" y="12431"/>
                  </a:cubicBezTo>
                  <a:cubicBezTo>
                    <a:pt x="269" y="13135"/>
                    <a:pt x="429" y="13806"/>
                    <a:pt x="614" y="14435"/>
                  </a:cubicBezTo>
                  <a:cubicBezTo>
                    <a:pt x="998" y="15691"/>
                    <a:pt x="1490" y="16770"/>
                    <a:pt x="1965" y="17638"/>
                  </a:cubicBezTo>
                  <a:cubicBezTo>
                    <a:pt x="2437" y="18506"/>
                    <a:pt x="2875" y="19177"/>
                    <a:pt x="3192" y="19631"/>
                  </a:cubicBezTo>
                  <a:cubicBezTo>
                    <a:pt x="3346" y="19860"/>
                    <a:pt x="3479" y="20028"/>
                    <a:pt x="3564" y="20146"/>
                  </a:cubicBezTo>
                  <a:cubicBezTo>
                    <a:pt x="3650" y="20258"/>
                    <a:pt x="3698" y="20318"/>
                    <a:pt x="3705" y="20318"/>
                  </a:cubicBezTo>
                  <a:cubicBezTo>
                    <a:pt x="3705" y="20318"/>
                    <a:pt x="3705" y="20318"/>
                    <a:pt x="3705" y="20318"/>
                  </a:cubicBezTo>
                  <a:cubicBezTo>
                    <a:pt x="3711" y="20314"/>
                    <a:pt x="3672" y="20248"/>
                    <a:pt x="3593" y="20127"/>
                  </a:cubicBezTo>
                  <a:cubicBezTo>
                    <a:pt x="3504" y="19990"/>
                    <a:pt x="3391" y="19812"/>
                    <a:pt x="3248" y="19594"/>
                  </a:cubicBezTo>
                  <a:cubicBezTo>
                    <a:pt x="2949" y="19131"/>
                    <a:pt x="2528" y="18452"/>
                    <a:pt x="2071" y="17580"/>
                  </a:cubicBezTo>
                  <a:cubicBezTo>
                    <a:pt x="1614" y="16710"/>
                    <a:pt x="1137" y="15635"/>
                    <a:pt x="765" y="14391"/>
                  </a:cubicBezTo>
                  <a:cubicBezTo>
                    <a:pt x="585" y="13766"/>
                    <a:pt x="431" y="13102"/>
                    <a:pt x="323" y="12406"/>
                  </a:cubicBezTo>
                  <a:cubicBezTo>
                    <a:pt x="223" y="11705"/>
                    <a:pt x="171" y="10976"/>
                    <a:pt x="174" y="10228"/>
                  </a:cubicBezTo>
                  <a:cubicBezTo>
                    <a:pt x="190" y="7220"/>
                    <a:pt x="1004" y="4563"/>
                    <a:pt x="1830" y="2788"/>
                  </a:cubicBezTo>
                  <a:cubicBezTo>
                    <a:pt x="2241" y="1895"/>
                    <a:pt x="2634" y="1201"/>
                    <a:pt x="2924" y="732"/>
                  </a:cubicBezTo>
                  <a:cubicBezTo>
                    <a:pt x="3063" y="494"/>
                    <a:pt x="3186" y="319"/>
                    <a:pt x="3261" y="193"/>
                  </a:cubicBezTo>
                  <a:cubicBezTo>
                    <a:pt x="3338" y="70"/>
                    <a:pt x="3377" y="4"/>
                    <a:pt x="3371" y="1"/>
                  </a:cubicBezTo>
                  <a:cubicBezTo>
                    <a:pt x="3371" y="0"/>
                    <a:pt x="3371" y="0"/>
                    <a:pt x="3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7"/>
            <p:cNvSpPr/>
            <p:nvPr/>
          </p:nvSpPr>
          <p:spPr>
            <a:xfrm>
              <a:off x="3257875" y="2831613"/>
              <a:ext cx="175400" cy="149025"/>
            </a:xfrm>
            <a:custGeom>
              <a:rect b="b" l="l" r="r" t="t"/>
              <a:pathLst>
                <a:path extrusionOk="0" h="5961" w="7016">
                  <a:moveTo>
                    <a:pt x="13" y="1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0" y="5"/>
                    <a:pt x="29" y="140"/>
                    <a:pt x="91" y="383"/>
                  </a:cubicBezTo>
                  <a:cubicBezTo>
                    <a:pt x="156" y="626"/>
                    <a:pt x="272" y="971"/>
                    <a:pt x="452" y="1384"/>
                  </a:cubicBezTo>
                  <a:cubicBezTo>
                    <a:pt x="814" y="2202"/>
                    <a:pt x="1486" y="3282"/>
                    <a:pt x="2520" y="4199"/>
                  </a:cubicBezTo>
                  <a:cubicBezTo>
                    <a:pt x="3033" y="4658"/>
                    <a:pt x="3579" y="5028"/>
                    <a:pt x="4104" y="5310"/>
                  </a:cubicBezTo>
                  <a:cubicBezTo>
                    <a:pt x="4630" y="5588"/>
                    <a:pt x="5130" y="5798"/>
                    <a:pt x="5576" y="5889"/>
                  </a:cubicBezTo>
                  <a:cubicBezTo>
                    <a:pt x="5806" y="5940"/>
                    <a:pt x="6019" y="5960"/>
                    <a:pt x="6204" y="5960"/>
                  </a:cubicBezTo>
                  <a:cubicBezTo>
                    <a:pt x="6377" y="5960"/>
                    <a:pt x="6526" y="5943"/>
                    <a:pt x="6645" y="5916"/>
                  </a:cubicBezTo>
                  <a:cubicBezTo>
                    <a:pt x="6893" y="5860"/>
                    <a:pt x="7015" y="5787"/>
                    <a:pt x="7011" y="5781"/>
                  </a:cubicBezTo>
                  <a:cubicBezTo>
                    <a:pt x="7011" y="5779"/>
                    <a:pt x="7009" y="5778"/>
                    <a:pt x="7004" y="5778"/>
                  </a:cubicBezTo>
                  <a:cubicBezTo>
                    <a:pt x="6961" y="5778"/>
                    <a:pt x="6716" y="5868"/>
                    <a:pt x="6322" y="5868"/>
                  </a:cubicBezTo>
                  <a:cubicBezTo>
                    <a:pt x="6120" y="5868"/>
                    <a:pt x="5877" y="5844"/>
                    <a:pt x="5603" y="5771"/>
                  </a:cubicBezTo>
                  <a:cubicBezTo>
                    <a:pt x="5176" y="5669"/>
                    <a:pt x="4692" y="5453"/>
                    <a:pt x="4179" y="5171"/>
                  </a:cubicBezTo>
                  <a:cubicBezTo>
                    <a:pt x="3668" y="4890"/>
                    <a:pt x="3137" y="4521"/>
                    <a:pt x="2634" y="4072"/>
                  </a:cubicBezTo>
                  <a:cubicBezTo>
                    <a:pt x="1621" y="3174"/>
                    <a:pt x="947" y="2127"/>
                    <a:pt x="560" y="1332"/>
                  </a:cubicBezTo>
                  <a:cubicBezTo>
                    <a:pt x="179" y="540"/>
                    <a:pt x="47" y="1"/>
                    <a:pt x="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7"/>
            <p:cNvSpPr/>
            <p:nvPr/>
          </p:nvSpPr>
          <p:spPr>
            <a:xfrm>
              <a:off x="3894375" y="3208488"/>
              <a:ext cx="133550" cy="163100"/>
            </a:xfrm>
            <a:custGeom>
              <a:rect b="b" l="l" r="r" t="t"/>
              <a:pathLst>
                <a:path extrusionOk="0" h="6524" w="5342">
                  <a:moveTo>
                    <a:pt x="13" y="1"/>
                  </a:moveTo>
                  <a:cubicBezTo>
                    <a:pt x="13" y="1"/>
                    <a:pt x="13" y="1"/>
                    <a:pt x="12" y="1"/>
                  </a:cubicBezTo>
                  <a:cubicBezTo>
                    <a:pt x="1" y="5"/>
                    <a:pt x="34" y="121"/>
                    <a:pt x="103" y="327"/>
                  </a:cubicBezTo>
                  <a:cubicBezTo>
                    <a:pt x="171" y="535"/>
                    <a:pt x="284" y="829"/>
                    <a:pt x="445" y="1184"/>
                  </a:cubicBezTo>
                  <a:cubicBezTo>
                    <a:pt x="761" y="1896"/>
                    <a:pt x="1290" y="2847"/>
                    <a:pt x="2042" y="3773"/>
                  </a:cubicBezTo>
                  <a:cubicBezTo>
                    <a:pt x="2796" y="4697"/>
                    <a:pt x="3622" y="5407"/>
                    <a:pt x="4255" y="5860"/>
                  </a:cubicBezTo>
                  <a:cubicBezTo>
                    <a:pt x="4571" y="6088"/>
                    <a:pt x="4836" y="6260"/>
                    <a:pt x="5025" y="6368"/>
                  </a:cubicBezTo>
                  <a:cubicBezTo>
                    <a:pt x="5196" y="6468"/>
                    <a:pt x="5301" y="6523"/>
                    <a:pt x="5322" y="6523"/>
                  </a:cubicBezTo>
                  <a:cubicBezTo>
                    <a:pt x="5324" y="6523"/>
                    <a:pt x="5325" y="6523"/>
                    <a:pt x="5326" y="6522"/>
                  </a:cubicBezTo>
                  <a:cubicBezTo>
                    <a:pt x="5341" y="6497"/>
                    <a:pt x="4936" y="6238"/>
                    <a:pt x="4326" y="5764"/>
                  </a:cubicBezTo>
                  <a:cubicBezTo>
                    <a:pt x="3718" y="5289"/>
                    <a:pt x="2920" y="4575"/>
                    <a:pt x="2175" y="3665"/>
                  </a:cubicBezTo>
                  <a:cubicBezTo>
                    <a:pt x="1432" y="2750"/>
                    <a:pt x="896" y="1824"/>
                    <a:pt x="553" y="1132"/>
                  </a:cubicBezTo>
                  <a:cubicBezTo>
                    <a:pt x="215" y="446"/>
                    <a:pt x="43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7"/>
            <p:cNvSpPr/>
            <p:nvPr/>
          </p:nvSpPr>
          <p:spPr>
            <a:xfrm>
              <a:off x="4521400" y="3115713"/>
              <a:ext cx="58275" cy="208575"/>
            </a:xfrm>
            <a:custGeom>
              <a:rect b="b" l="l" r="r" t="t"/>
              <a:pathLst>
                <a:path extrusionOk="0" h="8343" w="2331">
                  <a:moveTo>
                    <a:pt x="2279" y="0"/>
                  </a:moveTo>
                  <a:cubicBezTo>
                    <a:pt x="2254" y="0"/>
                    <a:pt x="2242" y="494"/>
                    <a:pt x="2209" y="1293"/>
                  </a:cubicBezTo>
                  <a:cubicBezTo>
                    <a:pt x="2173" y="2088"/>
                    <a:pt x="2115" y="3193"/>
                    <a:pt x="1847" y="4374"/>
                  </a:cubicBezTo>
                  <a:cubicBezTo>
                    <a:pt x="1578" y="5558"/>
                    <a:pt x="1106" y="6560"/>
                    <a:pt x="706" y="7245"/>
                  </a:cubicBezTo>
                  <a:cubicBezTo>
                    <a:pt x="301" y="7929"/>
                    <a:pt x="0" y="8325"/>
                    <a:pt x="25" y="8342"/>
                  </a:cubicBezTo>
                  <a:cubicBezTo>
                    <a:pt x="26" y="8343"/>
                    <a:pt x="26" y="8343"/>
                    <a:pt x="27" y="8343"/>
                  </a:cubicBezTo>
                  <a:cubicBezTo>
                    <a:pt x="42" y="8343"/>
                    <a:pt x="123" y="8251"/>
                    <a:pt x="259" y="8082"/>
                  </a:cubicBezTo>
                  <a:cubicBezTo>
                    <a:pt x="404" y="7910"/>
                    <a:pt x="589" y="7644"/>
                    <a:pt x="809" y="7308"/>
                  </a:cubicBezTo>
                  <a:cubicBezTo>
                    <a:pt x="1239" y="6631"/>
                    <a:pt x="1741" y="5616"/>
                    <a:pt x="2013" y="4412"/>
                  </a:cubicBezTo>
                  <a:cubicBezTo>
                    <a:pt x="2286" y="3212"/>
                    <a:pt x="2325" y="2095"/>
                    <a:pt x="2331" y="1295"/>
                  </a:cubicBezTo>
                  <a:cubicBezTo>
                    <a:pt x="2331" y="895"/>
                    <a:pt x="2325" y="571"/>
                    <a:pt x="2313" y="347"/>
                  </a:cubicBezTo>
                  <a:cubicBezTo>
                    <a:pt x="2302" y="124"/>
                    <a:pt x="2290" y="0"/>
                    <a:pt x="2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7"/>
            <p:cNvSpPr/>
            <p:nvPr/>
          </p:nvSpPr>
          <p:spPr>
            <a:xfrm>
              <a:off x="4925575" y="2691313"/>
              <a:ext cx="125875" cy="377575"/>
            </a:xfrm>
            <a:custGeom>
              <a:rect b="b" l="l" r="r" t="t"/>
              <a:pathLst>
                <a:path extrusionOk="0" h="15103" w="5035">
                  <a:moveTo>
                    <a:pt x="9" y="0"/>
                  </a:moveTo>
                  <a:cubicBezTo>
                    <a:pt x="9" y="0"/>
                    <a:pt x="8" y="0"/>
                    <a:pt x="8" y="1"/>
                  </a:cubicBezTo>
                  <a:lnTo>
                    <a:pt x="6" y="1"/>
                  </a:lnTo>
                  <a:cubicBezTo>
                    <a:pt x="1" y="12"/>
                    <a:pt x="199" y="138"/>
                    <a:pt x="550" y="373"/>
                  </a:cubicBezTo>
                  <a:cubicBezTo>
                    <a:pt x="892" y="618"/>
                    <a:pt x="1382" y="988"/>
                    <a:pt x="1895" y="1540"/>
                  </a:cubicBezTo>
                  <a:cubicBezTo>
                    <a:pt x="2406" y="2088"/>
                    <a:pt x="2937" y="2819"/>
                    <a:pt x="3375" y="3712"/>
                  </a:cubicBezTo>
                  <a:cubicBezTo>
                    <a:pt x="3595" y="4158"/>
                    <a:pt x="3790" y="4644"/>
                    <a:pt x="3965" y="5156"/>
                  </a:cubicBezTo>
                  <a:cubicBezTo>
                    <a:pt x="4133" y="5671"/>
                    <a:pt x="4278" y="6215"/>
                    <a:pt x="4397" y="6776"/>
                  </a:cubicBezTo>
                  <a:cubicBezTo>
                    <a:pt x="4862" y="9035"/>
                    <a:pt x="4858" y="11142"/>
                    <a:pt x="4847" y="12651"/>
                  </a:cubicBezTo>
                  <a:cubicBezTo>
                    <a:pt x="4831" y="13388"/>
                    <a:pt x="4818" y="13995"/>
                    <a:pt x="4810" y="14443"/>
                  </a:cubicBezTo>
                  <a:cubicBezTo>
                    <a:pt x="4808" y="14640"/>
                    <a:pt x="4806" y="14800"/>
                    <a:pt x="4804" y="14931"/>
                  </a:cubicBezTo>
                  <a:cubicBezTo>
                    <a:pt x="4806" y="15043"/>
                    <a:pt x="4810" y="15103"/>
                    <a:pt x="4816" y="15103"/>
                  </a:cubicBezTo>
                  <a:cubicBezTo>
                    <a:pt x="4822" y="15103"/>
                    <a:pt x="4830" y="15045"/>
                    <a:pt x="4839" y="14933"/>
                  </a:cubicBezTo>
                  <a:cubicBezTo>
                    <a:pt x="4849" y="14802"/>
                    <a:pt x="4862" y="14642"/>
                    <a:pt x="4876" y="14447"/>
                  </a:cubicBezTo>
                  <a:cubicBezTo>
                    <a:pt x="4905" y="14024"/>
                    <a:pt x="4941" y="13411"/>
                    <a:pt x="4967" y="12653"/>
                  </a:cubicBezTo>
                  <a:cubicBezTo>
                    <a:pt x="5011" y="11142"/>
                    <a:pt x="5034" y="9024"/>
                    <a:pt x="4565" y="6741"/>
                  </a:cubicBezTo>
                  <a:cubicBezTo>
                    <a:pt x="4444" y="6174"/>
                    <a:pt x="4295" y="5624"/>
                    <a:pt x="4123" y="5103"/>
                  </a:cubicBezTo>
                  <a:cubicBezTo>
                    <a:pt x="3944" y="4584"/>
                    <a:pt x="3743" y="4094"/>
                    <a:pt x="3518" y="3643"/>
                  </a:cubicBezTo>
                  <a:cubicBezTo>
                    <a:pt x="3064" y="2740"/>
                    <a:pt x="2512" y="2003"/>
                    <a:pt x="1982" y="1455"/>
                  </a:cubicBezTo>
                  <a:cubicBezTo>
                    <a:pt x="1449" y="907"/>
                    <a:pt x="944" y="548"/>
                    <a:pt x="587" y="317"/>
                  </a:cubicBezTo>
                  <a:cubicBezTo>
                    <a:pt x="408" y="203"/>
                    <a:pt x="259" y="128"/>
                    <a:pt x="163" y="74"/>
                  </a:cubicBezTo>
                  <a:cubicBezTo>
                    <a:pt x="71" y="25"/>
                    <a:pt x="18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7"/>
            <p:cNvSpPr/>
            <p:nvPr/>
          </p:nvSpPr>
          <p:spPr>
            <a:xfrm>
              <a:off x="4829650" y="2564763"/>
              <a:ext cx="173750" cy="217600"/>
            </a:xfrm>
            <a:custGeom>
              <a:rect b="b" l="l" r="r" t="t"/>
              <a:pathLst>
                <a:path extrusionOk="0" h="8704" w="6950">
                  <a:moveTo>
                    <a:pt x="6939" y="0"/>
                  </a:moveTo>
                  <a:cubicBezTo>
                    <a:pt x="6926" y="0"/>
                    <a:pt x="6853" y="141"/>
                    <a:pt x="6731" y="394"/>
                  </a:cubicBezTo>
                  <a:cubicBezTo>
                    <a:pt x="6612" y="652"/>
                    <a:pt x="6429" y="1021"/>
                    <a:pt x="6189" y="1470"/>
                  </a:cubicBezTo>
                  <a:cubicBezTo>
                    <a:pt x="5715" y="2369"/>
                    <a:pt x="4984" y="3573"/>
                    <a:pt x="4019" y="4787"/>
                  </a:cubicBezTo>
                  <a:cubicBezTo>
                    <a:pt x="3050" y="5998"/>
                    <a:pt x="2041" y="6980"/>
                    <a:pt x="1272" y="7644"/>
                  </a:cubicBezTo>
                  <a:cubicBezTo>
                    <a:pt x="888" y="7978"/>
                    <a:pt x="569" y="8238"/>
                    <a:pt x="344" y="8414"/>
                  </a:cubicBezTo>
                  <a:cubicBezTo>
                    <a:pt x="120" y="8591"/>
                    <a:pt x="0" y="8693"/>
                    <a:pt x="8" y="8703"/>
                  </a:cubicBezTo>
                  <a:cubicBezTo>
                    <a:pt x="8" y="8704"/>
                    <a:pt x="9" y="8704"/>
                    <a:pt x="10" y="8704"/>
                  </a:cubicBezTo>
                  <a:cubicBezTo>
                    <a:pt x="28" y="8704"/>
                    <a:pt x="159" y="8620"/>
                    <a:pt x="384" y="8468"/>
                  </a:cubicBezTo>
                  <a:cubicBezTo>
                    <a:pt x="621" y="8310"/>
                    <a:pt x="953" y="8061"/>
                    <a:pt x="1349" y="7737"/>
                  </a:cubicBezTo>
                  <a:cubicBezTo>
                    <a:pt x="2144" y="7094"/>
                    <a:pt x="3176" y="6116"/>
                    <a:pt x="4152" y="4893"/>
                  </a:cubicBezTo>
                  <a:cubicBezTo>
                    <a:pt x="5126" y="3668"/>
                    <a:pt x="5848" y="2443"/>
                    <a:pt x="6297" y="1524"/>
                  </a:cubicBezTo>
                  <a:cubicBezTo>
                    <a:pt x="6523" y="1067"/>
                    <a:pt x="6691" y="687"/>
                    <a:pt x="6793" y="421"/>
                  </a:cubicBezTo>
                  <a:cubicBezTo>
                    <a:pt x="6897" y="155"/>
                    <a:pt x="6949" y="6"/>
                    <a:pt x="6940" y="0"/>
                  </a:cubicBezTo>
                  <a:cubicBezTo>
                    <a:pt x="6940" y="0"/>
                    <a:pt x="6940" y="0"/>
                    <a:pt x="6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7"/>
            <p:cNvSpPr/>
            <p:nvPr/>
          </p:nvSpPr>
          <p:spPr>
            <a:xfrm>
              <a:off x="4698750" y="1661338"/>
              <a:ext cx="111100" cy="313425"/>
            </a:xfrm>
            <a:custGeom>
              <a:rect b="b" l="l" r="r" t="t"/>
              <a:pathLst>
                <a:path extrusionOk="0" h="12537" w="4444">
                  <a:moveTo>
                    <a:pt x="3267" y="0"/>
                  </a:moveTo>
                  <a:cubicBezTo>
                    <a:pt x="3267" y="0"/>
                    <a:pt x="3267" y="0"/>
                    <a:pt x="3266" y="0"/>
                  </a:cubicBezTo>
                  <a:cubicBezTo>
                    <a:pt x="3255" y="6"/>
                    <a:pt x="3328" y="187"/>
                    <a:pt x="3450" y="519"/>
                  </a:cubicBezTo>
                  <a:cubicBezTo>
                    <a:pt x="3571" y="851"/>
                    <a:pt x="3728" y="1339"/>
                    <a:pt x="3865" y="1954"/>
                  </a:cubicBezTo>
                  <a:cubicBezTo>
                    <a:pt x="4142" y="3178"/>
                    <a:pt x="4268" y="4960"/>
                    <a:pt x="3784" y="6826"/>
                  </a:cubicBezTo>
                  <a:cubicBezTo>
                    <a:pt x="3299" y="8691"/>
                    <a:pt x="2319" y="10187"/>
                    <a:pt x="1482" y="11120"/>
                  </a:cubicBezTo>
                  <a:cubicBezTo>
                    <a:pt x="1063" y="11591"/>
                    <a:pt x="689" y="11940"/>
                    <a:pt x="421" y="12172"/>
                  </a:cubicBezTo>
                  <a:cubicBezTo>
                    <a:pt x="155" y="12401"/>
                    <a:pt x="0" y="12525"/>
                    <a:pt x="10" y="12536"/>
                  </a:cubicBezTo>
                  <a:cubicBezTo>
                    <a:pt x="10" y="12537"/>
                    <a:pt x="10" y="12537"/>
                    <a:pt x="11" y="12537"/>
                  </a:cubicBezTo>
                  <a:cubicBezTo>
                    <a:pt x="18" y="12537"/>
                    <a:pt x="59" y="12512"/>
                    <a:pt x="131" y="12463"/>
                  </a:cubicBezTo>
                  <a:cubicBezTo>
                    <a:pt x="209" y="12409"/>
                    <a:pt x="326" y="12334"/>
                    <a:pt x="463" y="12222"/>
                  </a:cubicBezTo>
                  <a:cubicBezTo>
                    <a:pt x="747" y="12006"/>
                    <a:pt x="1137" y="11668"/>
                    <a:pt x="1573" y="11201"/>
                  </a:cubicBezTo>
                  <a:cubicBezTo>
                    <a:pt x="2443" y="10279"/>
                    <a:pt x="3457" y="8767"/>
                    <a:pt x="3949" y="6868"/>
                  </a:cubicBezTo>
                  <a:cubicBezTo>
                    <a:pt x="4443" y="4970"/>
                    <a:pt x="4293" y="3156"/>
                    <a:pt x="3982" y="1927"/>
                  </a:cubicBezTo>
                  <a:cubicBezTo>
                    <a:pt x="3830" y="1308"/>
                    <a:pt x="3654" y="822"/>
                    <a:pt x="3512" y="496"/>
                  </a:cubicBezTo>
                  <a:cubicBezTo>
                    <a:pt x="3446" y="330"/>
                    <a:pt x="3378" y="209"/>
                    <a:pt x="3340" y="124"/>
                  </a:cubicBezTo>
                  <a:cubicBezTo>
                    <a:pt x="3298" y="42"/>
                    <a:pt x="3273" y="0"/>
                    <a:pt x="3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7"/>
            <p:cNvSpPr/>
            <p:nvPr/>
          </p:nvSpPr>
          <p:spPr>
            <a:xfrm>
              <a:off x="4801525" y="1741288"/>
              <a:ext cx="124275" cy="64625"/>
            </a:xfrm>
            <a:custGeom>
              <a:rect b="b" l="l" r="r" t="t"/>
              <a:pathLst>
                <a:path extrusionOk="0" h="2585" w="4971">
                  <a:moveTo>
                    <a:pt x="4535" y="1"/>
                  </a:moveTo>
                  <a:cubicBezTo>
                    <a:pt x="4416" y="1"/>
                    <a:pt x="4274" y="6"/>
                    <a:pt x="4114" y="20"/>
                  </a:cubicBezTo>
                  <a:cubicBezTo>
                    <a:pt x="3585" y="65"/>
                    <a:pt x="2856" y="232"/>
                    <a:pt x="2128" y="605"/>
                  </a:cubicBezTo>
                  <a:cubicBezTo>
                    <a:pt x="1403" y="977"/>
                    <a:pt x="842" y="1473"/>
                    <a:pt x="498" y="1876"/>
                  </a:cubicBezTo>
                  <a:cubicBezTo>
                    <a:pt x="151" y="2281"/>
                    <a:pt x="1" y="2575"/>
                    <a:pt x="16" y="2584"/>
                  </a:cubicBezTo>
                  <a:cubicBezTo>
                    <a:pt x="17" y="2585"/>
                    <a:pt x="18" y="2585"/>
                    <a:pt x="19" y="2585"/>
                  </a:cubicBezTo>
                  <a:cubicBezTo>
                    <a:pt x="52" y="2585"/>
                    <a:pt x="235" y="2320"/>
                    <a:pt x="587" y="1957"/>
                  </a:cubicBezTo>
                  <a:cubicBezTo>
                    <a:pt x="946" y="1583"/>
                    <a:pt x="1503" y="1120"/>
                    <a:pt x="2208" y="755"/>
                  </a:cubicBezTo>
                  <a:cubicBezTo>
                    <a:pt x="2914" y="396"/>
                    <a:pt x="3614" y="213"/>
                    <a:pt x="4127" y="140"/>
                  </a:cubicBezTo>
                  <a:cubicBezTo>
                    <a:pt x="4642" y="65"/>
                    <a:pt x="4968" y="70"/>
                    <a:pt x="4970" y="39"/>
                  </a:cubicBezTo>
                  <a:cubicBezTo>
                    <a:pt x="4970" y="29"/>
                    <a:pt x="4811" y="1"/>
                    <a:pt x="4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7"/>
            <p:cNvSpPr/>
            <p:nvPr/>
          </p:nvSpPr>
          <p:spPr>
            <a:xfrm>
              <a:off x="4964750" y="2158513"/>
              <a:ext cx="252950" cy="477025"/>
            </a:xfrm>
            <a:custGeom>
              <a:rect b="b" l="l" r="r" t="t"/>
              <a:pathLst>
                <a:path extrusionOk="0" h="19081" w="10118">
                  <a:moveTo>
                    <a:pt x="5" y="1"/>
                  </a:moveTo>
                  <a:cubicBezTo>
                    <a:pt x="3" y="1"/>
                    <a:pt x="2" y="1"/>
                    <a:pt x="2" y="2"/>
                  </a:cubicBezTo>
                  <a:cubicBezTo>
                    <a:pt x="0" y="8"/>
                    <a:pt x="77" y="39"/>
                    <a:pt x="226" y="93"/>
                  </a:cubicBezTo>
                  <a:cubicBezTo>
                    <a:pt x="373" y="150"/>
                    <a:pt x="596" y="210"/>
                    <a:pt x="870" y="330"/>
                  </a:cubicBezTo>
                  <a:cubicBezTo>
                    <a:pt x="1430" y="538"/>
                    <a:pt x="2219" y="899"/>
                    <a:pt x="3128" y="1455"/>
                  </a:cubicBezTo>
                  <a:cubicBezTo>
                    <a:pt x="4038" y="2008"/>
                    <a:pt x="5043" y="2797"/>
                    <a:pt x="6014" y="3818"/>
                  </a:cubicBezTo>
                  <a:cubicBezTo>
                    <a:pt x="6490" y="4335"/>
                    <a:pt x="6959" y="4906"/>
                    <a:pt x="7395" y="5537"/>
                  </a:cubicBezTo>
                  <a:cubicBezTo>
                    <a:pt x="7823" y="6172"/>
                    <a:pt x="8219" y="6860"/>
                    <a:pt x="8560" y="7595"/>
                  </a:cubicBezTo>
                  <a:cubicBezTo>
                    <a:pt x="9237" y="9071"/>
                    <a:pt x="9627" y="10588"/>
                    <a:pt x="9793" y="11985"/>
                  </a:cubicBezTo>
                  <a:cubicBezTo>
                    <a:pt x="9969" y="13383"/>
                    <a:pt x="9930" y="14660"/>
                    <a:pt x="9801" y="15718"/>
                  </a:cubicBezTo>
                  <a:cubicBezTo>
                    <a:pt x="9672" y="16775"/>
                    <a:pt x="9469" y="17618"/>
                    <a:pt x="9301" y="18191"/>
                  </a:cubicBezTo>
                  <a:cubicBezTo>
                    <a:pt x="9226" y="18480"/>
                    <a:pt x="9141" y="18696"/>
                    <a:pt x="9099" y="18849"/>
                  </a:cubicBezTo>
                  <a:cubicBezTo>
                    <a:pt x="9050" y="18999"/>
                    <a:pt x="9029" y="19078"/>
                    <a:pt x="9035" y="19080"/>
                  </a:cubicBezTo>
                  <a:cubicBezTo>
                    <a:pt x="9035" y="19080"/>
                    <a:pt x="9035" y="19080"/>
                    <a:pt x="9035" y="19080"/>
                  </a:cubicBezTo>
                  <a:cubicBezTo>
                    <a:pt x="9042" y="19080"/>
                    <a:pt x="9074" y="19005"/>
                    <a:pt x="9131" y="18859"/>
                  </a:cubicBezTo>
                  <a:cubicBezTo>
                    <a:pt x="9183" y="18710"/>
                    <a:pt x="9278" y="18498"/>
                    <a:pt x="9365" y="18210"/>
                  </a:cubicBezTo>
                  <a:cubicBezTo>
                    <a:pt x="9554" y="17641"/>
                    <a:pt x="9776" y="16796"/>
                    <a:pt x="9920" y="15731"/>
                  </a:cubicBezTo>
                  <a:cubicBezTo>
                    <a:pt x="10067" y="14668"/>
                    <a:pt x="10117" y="13379"/>
                    <a:pt x="9949" y="11965"/>
                  </a:cubicBezTo>
                  <a:cubicBezTo>
                    <a:pt x="9791" y="10555"/>
                    <a:pt x="9401" y="9019"/>
                    <a:pt x="8717" y="7524"/>
                  </a:cubicBezTo>
                  <a:cubicBezTo>
                    <a:pt x="8371" y="6779"/>
                    <a:pt x="7968" y="6083"/>
                    <a:pt x="7534" y="5441"/>
                  </a:cubicBezTo>
                  <a:cubicBezTo>
                    <a:pt x="7090" y="4806"/>
                    <a:pt x="6614" y="4229"/>
                    <a:pt x="6129" y="3708"/>
                  </a:cubicBezTo>
                  <a:cubicBezTo>
                    <a:pt x="5140" y="2684"/>
                    <a:pt x="4117" y="1896"/>
                    <a:pt x="3191" y="1350"/>
                  </a:cubicBezTo>
                  <a:cubicBezTo>
                    <a:pt x="2265" y="803"/>
                    <a:pt x="1463" y="457"/>
                    <a:pt x="895" y="266"/>
                  </a:cubicBezTo>
                  <a:cubicBezTo>
                    <a:pt x="616" y="156"/>
                    <a:pt x="386" y="108"/>
                    <a:pt x="236" y="60"/>
                  </a:cubicBezTo>
                  <a:cubicBezTo>
                    <a:pt x="100" y="22"/>
                    <a:pt x="22" y="1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7"/>
            <p:cNvSpPr/>
            <p:nvPr/>
          </p:nvSpPr>
          <p:spPr>
            <a:xfrm>
              <a:off x="5107400" y="2110113"/>
              <a:ext cx="83175" cy="112725"/>
            </a:xfrm>
            <a:custGeom>
              <a:rect b="b" l="l" r="r" t="t"/>
              <a:pathLst>
                <a:path extrusionOk="0" h="4509" w="3327">
                  <a:moveTo>
                    <a:pt x="3306" y="1"/>
                  </a:moveTo>
                  <a:cubicBezTo>
                    <a:pt x="3249" y="1"/>
                    <a:pt x="2943" y="1256"/>
                    <a:pt x="2029" y="2513"/>
                  </a:cubicBezTo>
                  <a:cubicBezTo>
                    <a:pt x="1120" y="3794"/>
                    <a:pt x="1" y="4461"/>
                    <a:pt x="38" y="4508"/>
                  </a:cubicBezTo>
                  <a:cubicBezTo>
                    <a:pt x="38" y="4508"/>
                    <a:pt x="39" y="4509"/>
                    <a:pt x="41" y="4509"/>
                  </a:cubicBezTo>
                  <a:cubicBezTo>
                    <a:pt x="76" y="4509"/>
                    <a:pt x="359" y="4367"/>
                    <a:pt x="753" y="4068"/>
                  </a:cubicBezTo>
                  <a:cubicBezTo>
                    <a:pt x="1170" y="3757"/>
                    <a:pt x="1701" y="3259"/>
                    <a:pt x="2168" y="2613"/>
                  </a:cubicBezTo>
                  <a:cubicBezTo>
                    <a:pt x="2632" y="1965"/>
                    <a:pt x="2939" y="1307"/>
                    <a:pt x="3107" y="815"/>
                  </a:cubicBezTo>
                  <a:cubicBezTo>
                    <a:pt x="3277" y="323"/>
                    <a:pt x="3327" y="5"/>
                    <a:pt x="3308" y="1"/>
                  </a:cubicBezTo>
                  <a:cubicBezTo>
                    <a:pt x="3307" y="1"/>
                    <a:pt x="3307" y="1"/>
                    <a:pt x="3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7"/>
            <p:cNvSpPr/>
            <p:nvPr/>
          </p:nvSpPr>
          <p:spPr>
            <a:xfrm>
              <a:off x="4288825" y="1437688"/>
              <a:ext cx="52025" cy="219725"/>
            </a:xfrm>
            <a:custGeom>
              <a:rect b="b" l="l" r="r" t="t"/>
              <a:pathLst>
                <a:path extrusionOk="0" h="8789" w="2081">
                  <a:moveTo>
                    <a:pt x="1554" y="0"/>
                  </a:moveTo>
                  <a:cubicBezTo>
                    <a:pt x="1554" y="0"/>
                    <a:pt x="1554" y="0"/>
                    <a:pt x="1553" y="0"/>
                  </a:cubicBezTo>
                  <a:cubicBezTo>
                    <a:pt x="1521" y="10"/>
                    <a:pt x="1683" y="504"/>
                    <a:pt x="1808" y="1329"/>
                  </a:cubicBezTo>
                  <a:cubicBezTo>
                    <a:pt x="1872" y="1740"/>
                    <a:pt x="1912" y="2234"/>
                    <a:pt x="1918" y="2784"/>
                  </a:cubicBezTo>
                  <a:cubicBezTo>
                    <a:pt x="1914" y="3334"/>
                    <a:pt x="1874" y="3938"/>
                    <a:pt x="1768" y="4565"/>
                  </a:cubicBezTo>
                  <a:cubicBezTo>
                    <a:pt x="1656" y="5190"/>
                    <a:pt x="1492" y="5773"/>
                    <a:pt x="1308" y="6290"/>
                  </a:cubicBezTo>
                  <a:cubicBezTo>
                    <a:pt x="1117" y="6807"/>
                    <a:pt x="913" y="7258"/>
                    <a:pt x="714" y="7625"/>
                  </a:cubicBezTo>
                  <a:cubicBezTo>
                    <a:pt x="319" y="8358"/>
                    <a:pt x="0" y="8769"/>
                    <a:pt x="25" y="8788"/>
                  </a:cubicBezTo>
                  <a:cubicBezTo>
                    <a:pt x="26" y="8788"/>
                    <a:pt x="26" y="8788"/>
                    <a:pt x="27" y="8788"/>
                  </a:cubicBezTo>
                  <a:cubicBezTo>
                    <a:pt x="41" y="8788"/>
                    <a:pt x="125" y="8691"/>
                    <a:pt x="267" y="8512"/>
                  </a:cubicBezTo>
                  <a:cubicBezTo>
                    <a:pt x="340" y="8421"/>
                    <a:pt x="427" y="8306"/>
                    <a:pt x="517" y="8165"/>
                  </a:cubicBezTo>
                  <a:cubicBezTo>
                    <a:pt x="608" y="8024"/>
                    <a:pt x="720" y="7870"/>
                    <a:pt x="820" y="7682"/>
                  </a:cubicBezTo>
                  <a:cubicBezTo>
                    <a:pt x="1036" y="7320"/>
                    <a:pt x="1254" y="6866"/>
                    <a:pt x="1457" y="6345"/>
                  </a:cubicBezTo>
                  <a:cubicBezTo>
                    <a:pt x="1650" y="5821"/>
                    <a:pt x="1824" y="5228"/>
                    <a:pt x="1937" y="4594"/>
                  </a:cubicBezTo>
                  <a:cubicBezTo>
                    <a:pt x="2043" y="3957"/>
                    <a:pt x="2080" y="3342"/>
                    <a:pt x="2076" y="2782"/>
                  </a:cubicBezTo>
                  <a:cubicBezTo>
                    <a:pt x="2061" y="2225"/>
                    <a:pt x="2009" y="1723"/>
                    <a:pt x="1928" y="1308"/>
                  </a:cubicBezTo>
                  <a:cubicBezTo>
                    <a:pt x="1897" y="1100"/>
                    <a:pt x="1843" y="917"/>
                    <a:pt x="1804" y="753"/>
                  </a:cubicBezTo>
                  <a:cubicBezTo>
                    <a:pt x="1768" y="591"/>
                    <a:pt x="1725" y="452"/>
                    <a:pt x="1685" y="342"/>
                  </a:cubicBezTo>
                  <a:cubicBezTo>
                    <a:pt x="1612" y="121"/>
                    <a:pt x="1566" y="0"/>
                    <a:pt x="1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7"/>
            <p:cNvSpPr/>
            <p:nvPr/>
          </p:nvSpPr>
          <p:spPr>
            <a:xfrm>
              <a:off x="3168500" y="2573438"/>
              <a:ext cx="1179375" cy="639850"/>
            </a:xfrm>
            <a:custGeom>
              <a:rect b="b" l="l" r="r" t="t"/>
              <a:pathLst>
                <a:path extrusionOk="0" h="25594" w="47175">
                  <a:moveTo>
                    <a:pt x="3528" y="0"/>
                  </a:moveTo>
                  <a:cubicBezTo>
                    <a:pt x="522" y="0"/>
                    <a:pt x="567" y="3361"/>
                    <a:pt x="567" y="3361"/>
                  </a:cubicBezTo>
                  <a:cubicBezTo>
                    <a:pt x="0" y="10359"/>
                    <a:pt x="4627" y="17036"/>
                    <a:pt x="10694" y="20566"/>
                  </a:cubicBezTo>
                  <a:cubicBezTo>
                    <a:pt x="16617" y="24016"/>
                    <a:pt x="23670" y="24932"/>
                    <a:pt x="30535" y="24957"/>
                  </a:cubicBezTo>
                  <a:cubicBezTo>
                    <a:pt x="30680" y="25137"/>
                    <a:pt x="30847" y="25289"/>
                    <a:pt x="31046" y="25397"/>
                  </a:cubicBezTo>
                  <a:cubicBezTo>
                    <a:pt x="31329" y="25549"/>
                    <a:pt x="31642" y="25593"/>
                    <a:pt x="31957" y="25593"/>
                  </a:cubicBezTo>
                  <a:cubicBezTo>
                    <a:pt x="32116" y="25593"/>
                    <a:pt x="32276" y="25582"/>
                    <a:pt x="32433" y="25567"/>
                  </a:cubicBezTo>
                  <a:cubicBezTo>
                    <a:pt x="33681" y="25447"/>
                    <a:pt x="34910" y="25121"/>
                    <a:pt x="36080" y="24614"/>
                  </a:cubicBezTo>
                  <a:cubicBezTo>
                    <a:pt x="36375" y="24867"/>
                    <a:pt x="36803" y="25148"/>
                    <a:pt x="37636" y="25289"/>
                  </a:cubicBezTo>
                  <a:cubicBezTo>
                    <a:pt x="38603" y="25455"/>
                    <a:pt x="39424" y="25561"/>
                    <a:pt x="40285" y="25561"/>
                  </a:cubicBezTo>
                  <a:cubicBezTo>
                    <a:pt x="40787" y="25561"/>
                    <a:pt x="41303" y="25525"/>
                    <a:pt x="41869" y="25444"/>
                  </a:cubicBezTo>
                  <a:cubicBezTo>
                    <a:pt x="42820" y="25307"/>
                    <a:pt x="44333" y="24734"/>
                    <a:pt x="44619" y="23815"/>
                  </a:cubicBezTo>
                  <a:cubicBezTo>
                    <a:pt x="44707" y="23530"/>
                    <a:pt x="44703" y="23213"/>
                    <a:pt x="44844" y="22951"/>
                  </a:cubicBezTo>
                  <a:cubicBezTo>
                    <a:pt x="44848" y="22945"/>
                    <a:pt x="44854" y="22939"/>
                    <a:pt x="44856" y="22934"/>
                  </a:cubicBezTo>
                  <a:cubicBezTo>
                    <a:pt x="44964" y="22816"/>
                    <a:pt x="45072" y="22698"/>
                    <a:pt x="45168" y="22571"/>
                  </a:cubicBezTo>
                  <a:cubicBezTo>
                    <a:pt x="45230" y="22515"/>
                    <a:pt x="45292" y="22459"/>
                    <a:pt x="45350" y="22399"/>
                  </a:cubicBezTo>
                  <a:cubicBezTo>
                    <a:pt x="46004" y="21761"/>
                    <a:pt x="46162" y="19758"/>
                    <a:pt x="45465" y="19154"/>
                  </a:cubicBezTo>
                  <a:cubicBezTo>
                    <a:pt x="45568" y="19017"/>
                    <a:pt x="45666" y="18876"/>
                    <a:pt x="45755" y="18730"/>
                  </a:cubicBezTo>
                  <a:lnTo>
                    <a:pt x="45755" y="18730"/>
                  </a:lnTo>
                  <a:lnTo>
                    <a:pt x="45537" y="18954"/>
                  </a:lnTo>
                  <a:cubicBezTo>
                    <a:pt x="46318" y="17782"/>
                    <a:pt x="46195" y="16762"/>
                    <a:pt x="45155" y="15737"/>
                  </a:cubicBezTo>
                  <a:cubicBezTo>
                    <a:pt x="45166" y="15716"/>
                    <a:pt x="45184" y="15697"/>
                    <a:pt x="45195" y="15676"/>
                  </a:cubicBezTo>
                  <a:lnTo>
                    <a:pt x="45195" y="15676"/>
                  </a:lnTo>
                  <a:lnTo>
                    <a:pt x="45145" y="15728"/>
                  </a:lnTo>
                  <a:cubicBezTo>
                    <a:pt x="45145" y="15728"/>
                    <a:pt x="45143" y="15726"/>
                    <a:pt x="45143" y="15726"/>
                  </a:cubicBezTo>
                  <a:cubicBezTo>
                    <a:pt x="45950" y="14572"/>
                    <a:pt x="46293" y="14397"/>
                    <a:pt x="46791" y="13150"/>
                  </a:cubicBezTo>
                  <a:lnTo>
                    <a:pt x="46793" y="13150"/>
                  </a:lnTo>
                  <a:cubicBezTo>
                    <a:pt x="47084" y="12417"/>
                    <a:pt x="47175" y="11362"/>
                    <a:pt x="46451" y="11047"/>
                  </a:cubicBezTo>
                  <a:cubicBezTo>
                    <a:pt x="46334" y="10996"/>
                    <a:pt x="46213" y="10974"/>
                    <a:pt x="46091" y="10974"/>
                  </a:cubicBezTo>
                  <a:cubicBezTo>
                    <a:pt x="45699" y="10974"/>
                    <a:pt x="45293" y="11203"/>
                    <a:pt x="44950" y="11429"/>
                  </a:cubicBezTo>
                  <a:cubicBezTo>
                    <a:pt x="43525" y="12371"/>
                    <a:pt x="43106" y="12996"/>
                    <a:pt x="41696" y="13910"/>
                  </a:cubicBezTo>
                  <a:cubicBezTo>
                    <a:pt x="40928" y="14409"/>
                    <a:pt x="39877" y="14942"/>
                    <a:pt x="38939" y="14942"/>
                  </a:cubicBezTo>
                  <a:cubicBezTo>
                    <a:pt x="38650" y="14942"/>
                    <a:pt x="38373" y="14892"/>
                    <a:pt x="38117" y="14775"/>
                  </a:cubicBezTo>
                  <a:cubicBezTo>
                    <a:pt x="36907" y="14223"/>
                    <a:pt x="36890" y="12523"/>
                    <a:pt x="36184" y="11397"/>
                  </a:cubicBezTo>
                  <a:cubicBezTo>
                    <a:pt x="35973" y="11064"/>
                    <a:pt x="35642" y="10750"/>
                    <a:pt x="35253" y="10750"/>
                  </a:cubicBezTo>
                  <a:cubicBezTo>
                    <a:pt x="35236" y="10750"/>
                    <a:pt x="35219" y="10751"/>
                    <a:pt x="35202" y="10752"/>
                  </a:cubicBezTo>
                  <a:cubicBezTo>
                    <a:pt x="34760" y="10783"/>
                    <a:pt x="34224" y="11175"/>
                    <a:pt x="34148" y="11611"/>
                  </a:cubicBezTo>
                  <a:cubicBezTo>
                    <a:pt x="34075" y="12049"/>
                    <a:pt x="34206" y="12593"/>
                    <a:pt x="34224" y="13036"/>
                  </a:cubicBezTo>
                  <a:cubicBezTo>
                    <a:pt x="34276" y="14412"/>
                    <a:pt x="34278" y="15128"/>
                    <a:pt x="34156" y="16200"/>
                  </a:cubicBezTo>
                  <a:cubicBezTo>
                    <a:pt x="34098" y="16469"/>
                    <a:pt x="34058" y="16760"/>
                    <a:pt x="34031" y="17063"/>
                  </a:cubicBezTo>
                  <a:cubicBezTo>
                    <a:pt x="32856" y="16980"/>
                    <a:pt x="31654" y="16966"/>
                    <a:pt x="30597" y="16901"/>
                  </a:cubicBezTo>
                  <a:cubicBezTo>
                    <a:pt x="30543" y="16898"/>
                    <a:pt x="30489" y="16895"/>
                    <a:pt x="30434" y="16895"/>
                  </a:cubicBezTo>
                  <a:cubicBezTo>
                    <a:pt x="30218" y="16895"/>
                    <a:pt x="29999" y="16932"/>
                    <a:pt x="29850" y="17101"/>
                  </a:cubicBezTo>
                  <a:cubicBezTo>
                    <a:pt x="29711" y="17260"/>
                    <a:pt x="29671" y="17495"/>
                    <a:pt x="29640" y="17717"/>
                  </a:cubicBezTo>
                  <a:cubicBezTo>
                    <a:pt x="29588" y="18097"/>
                    <a:pt x="29553" y="18481"/>
                    <a:pt x="29528" y="18867"/>
                  </a:cubicBezTo>
                  <a:cubicBezTo>
                    <a:pt x="29318" y="18868"/>
                    <a:pt x="29109" y="18868"/>
                    <a:pt x="28900" y="18868"/>
                  </a:cubicBezTo>
                  <a:cubicBezTo>
                    <a:pt x="23655" y="18868"/>
                    <a:pt x="18695" y="18483"/>
                    <a:pt x="14038" y="15926"/>
                  </a:cubicBezTo>
                  <a:cubicBezTo>
                    <a:pt x="8827" y="13063"/>
                    <a:pt x="6334" y="8437"/>
                    <a:pt x="6334" y="1976"/>
                  </a:cubicBezTo>
                  <a:cubicBezTo>
                    <a:pt x="6334" y="1976"/>
                    <a:pt x="6361" y="39"/>
                    <a:pt x="3585" y="0"/>
                  </a:cubicBezTo>
                  <a:cubicBezTo>
                    <a:pt x="3566" y="0"/>
                    <a:pt x="3547" y="0"/>
                    <a:pt x="3528" y="0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7"/>
            <p:cNvSpPr/>
            <p:nvPr/>
          </p:nvSpPr>
          <p:spPr>
            <a:xfrm>
              <a:off x="3168500" y="2533438"/>
              <a:ext cx="775925" cy="623975"/>
            </a:xfrm>
            <a:custGeom>
              <a:rect b="b" l="l" r="r" t="t"/>
              <a:pathLst>
                <a:path extrusionOk="0" h="24959" w="31037">
                  <a:moveTo>
                    <a:pt x="3526" y="1"/>
                  </a:moveTo>
                  <a:cubicBezTo>
                    <a:pt x="522" y="1"/>
                    <a:pt x="567" y="3362"/>
                    <a:pt x="567" y="3362"/>
                  </a:cubicBezTo>
                  <a:cubicBezTo>
                    <a:pt x="0" y="10359"/>
                    <a:pt x="4627" y="17035"/>
                    <a:pt x="10694" y="20567"/>
                  </a:cubicBezTo>
                  <a:cubicBezTo>
                    <a:pt x="16703" y="24065"/>
                    <a:pt x="23876" y="24958"/>
                    <a:pt x="30834" y="24958"/>
                  </a:cubicBezTo>
                  <a:cubicBezTo>
                    <a:pt x="30901" y="24958"/>
                    <a:pt x="30969" y="24958"/>
                    <a:pt x="31036" y="24958"/>
                  </a:cubicBezTo>
                  <a:cubicBezTo>
                    <a:pt x="30953" y="22923"/>
                    <a:pt x="30871" y="20889"/>
                    <a:pt x="30788" y="18856"/>
                  </a:cubicBezTo>
                  <a:cubicBezTo>
                    <a:pt x="30159" y="18864"/>
                    <a:pt x="29534" y="18869"/>
                    <a:pt x="28914" y="18869"/>
                  </a:cubicBezTo>
                  <a:cubicBezTo>
                    <a:pt x="23664" y="18869"/>
                    <a:pt x="18699" y="18486"/>
                    <a:pt x="14038" y="15925"/>
                  </a:cubicBezTo>
                  <a:cubicBezTo>
                    <a:pt x="8827" y="13064"/>
                    <a:pt x="6334" y="8436"/>
                    <a:pt x="6334" y="1977"/>
                  </a:cubicBezTo>
                  <a:cubicBezTo>
                    <a:pt x="6334" y="1977"/>
                    <a:pt x="6361" y="40"/>
                    <a:pt x="3585" y="1"/>
                  </a:cubicBezTo>
                  <a:cubicBezTo>
                    <a:pt x="3565" y="1"/>
                    <a:pt x="3545" y="1"/>
                    <a:pt x="3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7"/>
            <p:cNvSpPr/>
            <p:nvPr/>
          </p:nvSpPr>
          <p:spPr>
            <a:xfrm>
              <a:off x="4013575" y="2802213"/>
              <a:ext cx="334300" cy="370275"/>
            </a:xfrm>
            <a:custGeom>
              <a:rect b="b" l="l" r="r" t="t"/>
              <a:pathLst>
                <a:path extrusionOk="0" h="14811" w="13372">
                  <a:moveTo>
                    <a:pt x="1450" y="0"/>
                  </a:moveTo>
                  <a:cubicBezTo>
                    <a:pt x="1433" y="0"/>
                    <a:pt x="1416" y="1"/>
                    <a:pt x="1399" y="2"/>
                  </a:cubicBezTo>
                  <a:cubicBezTo>
                    <a:pt x="957" y="33"/>
                    <a:pt x="421" y="422"/>
                    <a:pt x="345" y="860"/>
                  </a:cubicBezTo>
                  <a:cubicBezTo>
                    <a:pt x="272" y="1298"/>
                    <a:pt x="403" y="1842"/>
                    <a:pt x="419" y="2284"/>
                  </a:cubicBezTo>
                  <a:cubicBezTo>
                    <a:pt x="473" y="3660"/>
                    <a:pt x="475" y="4377"/>
                    <a:pt x="353" y="5448"/>
                  </a:cubicBezTo>
                  <a:cubicBezTo>
                    <a:pt x="230" y="6521"/>
                    <a:pt x="0" y="8494"/>
                    <a:pt x="604" y="9388"/>
                  </a:cubicBezTo>
                  <a:cubicBezTo>
                    <a:pt x="909" y="10856"/>
                    <a:pt x="1279" y="11838"/>
                    <a:pt x="1923" y="13190"/>
                  </a:cubicBezTo>
                  <a:cubicBezTo>
                    <a:pt x="2095" y="13551"/>
                    <a:pt x="1555" y="13273"/>
                    <a:pt x="1877" y="13512"/>
                  </a:cubicBezTo>
                  <a:cubicBezTo>
                    <a:pt x="2223" y="13769"/>
                    <a:pt x="2552" y="14321"/>
                    <a:pt x="3833" y="14539"/>
                  </a:cubicBezTo>
                  <a:cubicBezTo>
                    <a:pt x="4802" y="14704"/>
                    <a:pt x="5624" y="14811"/>
                    <a:pt x="6487" y="14811"/>
                  </a:cubicBezTo>
                  <a:cubicBezTo>
                    <a:pt x="6988" y="14811"/>
                    <a:pt x="7502" y="14775"/>
                    <a:pt x="8066" y="14693"/>
                  </a:cubicBezTo>
                  <a:cubicBezTo>
                    <a:pt x="9017" y="14554"/>
                    <a:pt x="10532" y="13983"/>
                    <a:pt x="10816" y="13063"/>
                  </a:cubicBezTo>
                  <a:cubicBezTo>
                    <a:pt x="10904" y="12777"/>
                    <a:pt x="10900" y="12463"/>
                    <a:pt x="11041" y="12201"/>
                  </a:cubicBezTo>
                  <a:cubicBezTo>
                    <a:pt x="11161" y="11979"/>
                    <a:pt x="11369" y="11824"/>
                    <a:pt x="11549" y="11649"/>
                  </a:cubicBezTo>
                  <a:cubicBezTo>
                    <a:pt x="12214" y="10999"/>
                    <a:pt x="12367" y="8927"/>
                    <a:pt x="11624" y="8365"/>
                  </a:cubicBezTo>
                  <a:cubicBezTo>
                    <a:pt x="12531" y="7121"/>
                    <a:pt x="12440" y="6050"/>
                    <a:pt x="11340" y="4974"/>
                  </a:cubicBezTo>
                  <a:cubicBezTo>
                    <a:pt x="12147" y="3820"/>
                    <a:pt x="12490" y="3644"/>
                    <a:pt x="12988" y="2400"/>
                  </a:cubicBezTo>
                  <a:cubicBezTo>
                    <a:pt x="13281" y="1667"/>
                    <a:pt x="13372" y="610"/>
                    <a:pt x="12648" y="295"/>
                  </a:cubicBezTo>
                  <a:cubicBezTo>
                    <a:pt x="12532" y="245"/>
                    <a:pt x="12412" y="223"/>
                    <a:pt x="12290" y="223"/>
                  </a:cubicBezTo>
                  <a:cubicBezTo>
                    <a:pt x="11897" y="223"/>
                    <a:pt x="11491" y="452"/>
                    <a:pt x="11147" y="679"/>
                  </a:cubicBezTo>
                  <a:cubicBezTo>
                    <a:pt x="9722" y="1621"/>
                    <a:pt x="9303" y="2246"/>
                    <a:pt x="7893" y="3160"/>
                  </a:cubicBezTo>
                  <a:cubicBezTo>
                    <a:pt x="7125" y="3659"/>
                    <a:pt x="6074" y="4192"/>
                    <a:pt x="5136" y="4192"/>
                  </a:cubicBezTo>
                  <a:cubicBezTo>
                    <a:pt x="4847" y="4192"/>
                    <a:pt x="4570" y="4141"/>
                    <a:pt x="4314" y="4024"/>
                  </a:cubicBezTo>
                  <a:cubicBezTo>
                    <a:pt x="3104" y="3471"/>
                    <a:pt x="3087" y="1773"/>
                    <a:pt x="2381" y="646"/>
                  </a:cubicBezTo>
                  <a:cubicBezTo>
                    <a:pt x="2170" y="312"/>
                    <a:pt x="1839" y="0"/>
                    <a:pt x="14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7"/>
            <p:cNvSpPr/>
            <p:nvPr/>
          </p:nvSpPr>
          <p:spPr>
            <a:xfrm>
              <a:off x="3903350" y="2955813"/>
              <a:ext cx="256725" cy="217475"/>
            </a:xfrm>
            <a:custGeom>
              <a:rect b="b" l="l" r="r" t="t"/>
              <a:pathLst>
                <a:path extrusionOk="0" h="8699" w="10269">
                  <a:moveTo>
                    <a:pt x="7650" y="1093"/>
                  </a:moveTo>
                  <a:lnTo>
                    <a:pt x="7652" y="1095"/>
                  </a:lnTo>
                  <a:lnTo>
                    <a:pt x="7652" y="1095"/>
                  </a:lnTo>
                  <a:cubicBezTo>
                    <a:pt x="7652" y="1095"/>
                    <a:pt x="7652" y="1095"/>
                    <a:pt x="7652" y="1095"/>
                  </a:cubicBezTo>
                  <a:lnTo>
                    <a:pt x="7650" y="1093"/>
                  </a:lnTo>
                  <a:close/>
                  <a:moveTo>
                    <a:pt x="1040" y="1"/>
                  </a:moveTo>
                  <a:cubicBezTo>
                    <a:pt x="824" y="1"/>
                    <a:pt x="605" y="38"/>
                    <a:pt x="456" y="207"/>
                  </a:cubicBezTo>
                  <a:cubicBezTo>
                    <a:pt x="317" y="365"/>
                    <a:pt x="277" y="601"/>
                    <a:pt x="246" y="821"/>
                  </a:cubicBezTo>
                  <a:cubicBezTo>
                    <a:pt x="1" y="2615"/>
                    <a:pt x="59" y="4459"/>
                    <a:pt x="412" y="6228"/>
                  </a:cubicBezTo>
                  <a:cubicBezTo>
                    <a:pt x="591" y="7131"/>
                    <a:pt x="917" y="8107"/>
                    <a:pt x="1652" y="8501"/>
                  </a:cubicBezTo>
                  <a:cubicBezTo>
                    <a:pt x="1937" y="8653"/>
                    <a:pt x="2252" y="8698"/>
                    <a:pt x="2569" y="8698"/>
                  </a:cubicBezTo>
                  <a:cubicBezTo>
                    <a:pt x="2726" y="8698"/>
                    <a:pt x="2884" y="8687"/>
                    <a:pt x="3039" y="8673"/>
                  </a:cubicBezTo>
                  <a:cubicBezTo>
                    <a:pt x="5661" y="8420"/>
                    <a:pt x="8210" y="7268"/>
                    <a:pt x="10268" y="5403"/>
                  </a:cubicBezTo>
                  <a:lnTo>
                    <a:pt x="7652" y="1095"/>
                  </a:lnTo>
                  <a:lnTo>
                    <a:pt x="7652" y="1095"/>
                  </a:lnTo>
                  <a:cubicBezTo>
                    <a:pt x="7624" y="1118"/>
                    <a:pt x="7598" y="1129"/>
                    <a:pt x="7573" y="1129"/>
                  </a:cubicBezTo>
                  <a:cubicBezTo>
                    <a:pt x="7377" y="1129"/>
                    <a:pt x="7217" y="524"/>
                    <a:pt x="6961" y="468"/>
                  </a:cubicBezTo>
                  <a:cubicBezTo>
                    <a:pt x="5183" y="80"/>
                    <a:pt x="2987" y="114"/>
                    <a:pt x="1203" y="6"/>
                  </a:cubicBezTo>
                  <a:cubicBezTo>
                    <a:pt x="1149" y="3"/>
                    <a:pt x="1095" y="1"/>
                    <a:pt x="10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7"/>
            <p:cNvSpPr/>
            <p:nvPr/>
          </p:nvSpPr>
          <p:spPr>
            <a:xfrm>
              <a:off x="4015500" y="2938413"/>
              <a:ext cx="45875" cy="205450"/>
            </a:xfrm>
            <a:custGeom>
              <a:rect b="b" l="l" r="r" t="t"/>
              <a:pathLst>
                <a:path extrusionOk="0" h="8218" w="1835">
                  <a:moveTo>
                    <a:pt x="276" y="0"/>
                  </a:moveTo>
                  <a:cubicBezTo>
                    <a:pt x="264" y="0"/>
                    <a:pt x="231" y="116"/>
                    <a:pt x="185" y="326"/>
                  </a:cubicBezTo>
                  <a:cubicBezTo>
                    <a:pt x="156" y="432"/>
                    <a:pt x="139" y="564"/>
                    <a:pt x="118" y="716"/>
                  </a:cubicBezTo>
                  <a:cubicBezTo>
                    <a:pt x="93" y="868"/>
                    <a:pt x="75" y="1044"/>
                    <a:pt x="64" y="1237"/>
                  </a:cubicBezTo>
                  <a:cubicBezTo>
                    <a:pt x="0" y="2012"/>
                    <a:pt x="41" y="3093"/>
                    <a:pt x="249" y="4260"/>
                  </a:cubicBezTo>
                  <a:cubicBezTo>
                    <a:pt x="461" y="5427"/>
                    <a:pt x="803" y="6454"/>
                    <a:pt x="1146" y="7152"/>
                  </a:cubicBezTo>
                  <a:cubicBezTo>
                    <a:pt x="1229" y="7328"/>
                    <a:pt x="1310" y="7484"/>
                    <a:pt x="1389" y="7617"/>
                  </a:cubicBezTo>
                  <a:cubicBezTo>
                    <a:pt x="1468" y="7750"/>
                    <a:pt x="1532" y="7866"/>
                    <a:pt x="1600" y="7953"/>
                  </a:cubicBezTo>
                  <a:cubicBezTo>
                    <a:pt x="1720" y="8123"/>
                    <a:pt x="1793" y="8217"/>
                    <a:pt x="1807" y="8217"/>
                  </a:cubicBezTo>
                  <a:cubicBezTo>
                    <a:pt x="1807" y="8217"/>
                    <a:pt x="1808" y="8217"/>
                    <a:pt x="1808" y="8217"/>
                  </a:cubicBezTo>
                  <a:cubicBezTo>
                    <a:pt x="1835" y="8200"/>
                    <a:pt x="1559" y="7808"/>
                    <a:pt x="1256" y="7102"/>
                  </a:cubicBezTo>
                  <a:cubicBezTo>
                    <a:pt x="946" y="6400"/>
                    <a:pt x="627" y="5383"/>
                    <a:pt x="417" y="4229"/>
                  </a:cubicBezTo>
                  <a:cubicBezTo>
                    <a:pt x="212" y="3075"/>
                    <a:pt x="153" y="2010"/>
                    <a:pt x="183" y="1245"/>
                  </a:cubicBezTo>
                  <a:cubicBezTo>
                    <a:pt x="209" y="477"/>
                    <a:pt x="305" y="8"/>
                    <a:pt x="276" y="0"/>
                  </a:cubicBezTo>
                  <a:cubicBezTo>
                    <a:pt x="276" y="0"/>
                    <a:pt x="276" y="0"/>
                    <a:pt x="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7"/>
            <p:cNvSpPr/>
            <p:nvPr/>
          </p:nvSpPr>
          <p:spPr>
            <a:xfrm>
              <a:off x="4271450" y="3001613"/>
              <a:ext cx="41900" cy="41975"/>
            </a:xfrm>
            <a:custGeom>
              <a:rect b="b" l="l" r="r" t="t"/>
              <a:pathLst>
                <a:path extrusionOk="0" h="1679" w="1676">
                  <a:moveTo>
                    <a:pt x="1633" y="0"/>
                  </a:moveTo>
                  <a:cubicBezTo>
                    <a:pt x="1577" y="0"/>
                    <a:pt x="1295" y="425"/>
                    <a:pt x="865" y="870"/>
                  </a:cubicBezTo>
                  <a:cubicBezTo>
                    <a:pt x="427" y="1329"/>
                    <a:pt x="1" y="1632"/>
                    <a:pt x="28" y="1674"/>
                  </a:cubicBezTo>
                  <a:cubicBezTo>
                    <a:pt x="29" y="1677"/>
                    <a:pt x="33" y="1678"/>
                    <a:pt x="38" y="1678"/>
                  </a:cubicBezTo>
                  <a:cubicBezTo>
                    <a:pt x="115" y="1678"/>
                    <a:pt x="562" y="1433"/>
                    <a:pt x="989" y="987"/>
                  </a:cubicBezTo>
                  <a:cubicBezTo>
                    <a:pt x="1448" y="513"/>
                    <a:pt x="1675" y="21"/>
                    <a:pt x="1637" y="1"/>
                  </a:cubicBezTo>
                  <a:cubicBezTo>
                    <a:pt x="1636" y="1"/>
                    <a:pt x="1634" y="0"/>
                    <a:pt x="16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7"/>
            <p:cNvSpPr/>
            <p:nvPr/>
          </p:nvSpPr>
          <p:spPr>
            <a:xfrm>
              <a:off x="4265100" y="3085588"/>
              <a:ext cx="41875" cy="41900"/>
            </a:xfrm>
            <a:custGeom>
              <a:rect b="b" l="l" r="r" t="t"/>
              <a:pathLst>
                <a:path extrusionOk="0" h="1676" w="1675">
                  <a:moveTo>
                    <a:pt x="1630" y="0"/>
                  </a:moveTo>
                  <a:cubicBezTo>
                    <a:pt x="1575" y="0"/>
                    <a:pt x="1293" y="424"/>
                    <a:pt x="863" y="868"/>
                  </a:cubicBezTo>
                  <a:cubicBezTo>
                    <a:pt x="425" y="1329"/>
                    <a:pt x="0" y="1630"/>
                    <a:pt x="27" y="1672"/>
                  </a:cubicBezTo>
                  <a:cubicBezTo>
                    <a:pt x="29" y="1675"/>
                    <a:pt x="32" y="1676"/>
                    <a:pt x="38" y="1676"/>
                  </a:cubicBezTo>
                  <a:cubicBezTo>
                    <a:pt x="114" y="1676"/>
                    <a:pt x="562" y="1431"/>
                    <a:pt x="986" y="987"/>
                  </a:cubicBezTo>
                  <a:cubicBezTo>
                    <a:pt x="1447" y="511"/>
                    <a:pt x="1675" y="21"/>
                    <a:pt x="1634" y="1"/>
                  </a:cubicBezTo>
                  <a:cubicBezTo>
                    <a:pt x="1633" y="0"/>
                    <a:pt x="1632" y="0"/>
                    <a:pt x="16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7"/>
            <p:cNvSpPr/>
            <p:nvPr/>
          </p:nvSpPr>
          <p:spPr>
            <a:xfrm>
              <a:off x="4257525" y="2925313"/>
              <a:ext cx="41875" cy="41900"/>
            </a:xfrm>
            <a:custGeom>
              <a:rect b="b" l="l" r="r" t="t"/>
              <a:pathLst>
                <a:path extrusionOk="0" h="1676" w="1675">
                  <a:moveTo>
                    <a:pt x="1630" y="0"/>
                  </a:moveTo>
                  <a:cubicBezTo>
                    <a:pt x="1575" y="0"/>
                    <a:pt x="1293" y="426"/>
                    <a:pt x="865" y="868"/>
                  </a:cubicBezTo>
                  <a:cubicBezTo>
                    <a:pt x="425" y="1329"/>
                    <a:pt x="0" y="1630"/>
                    <a:pt x="27" y="1672"/>
                  </a:cubicBezTo>
                  <a:cubicBezTo>
                    <a:pt x="29" y="1675"/>
                    <a:pt x="32" y="1676"/>
                    <a:pt x="38" y="1676"/>
                  </a:cubicBezTo>
                  <a:cubicBezTo>
                    <a:pt x="114" y="1676"/>
                    <a:pt x="562" y="1431"/>
                    <a:pt x="988" y="987"/>
                  </a:cubicBezTo>
                  <a:cubicBezTo>
                    <a:pt x="1447" y="513"/>
                    <a:pt x="1675" y="21"/>
                    <a:pt x="1634" y="1"/>
                  </a:cubicBezTo>
                  <a:cubicBezTo>
                    <a:pt x="1633" y="1"/>
                    <a:pt x="1632" y="0"/>
                    <a:pt x="16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7"/>
            <p:cNvSpPr/>
            <p:nvPr/>
          </p:nvSpPr>
          <p:spPr>
            <a:xfrm>
              <a:off x="3622450" y="2132363"/>
              <a:ext cx="293850" cy="127200"/>
            </a:xfrm>
            <a:custGeom>
              <a:rect b="b" l="l" r="r" t="t"/>
              <a:pathLst>
                <a:path extrusionOk="0" h="5088" w="11754">
                  <a:moveTo>
                    <a:pt x="8550" y="1"/>
                  </a:moveTo>
                  <a:cubicBezTo>
                    <a:pt x="7538" y="1"/>
                    <a:pt x="6354" y="166"/>
                    <a:pt x="5150" y="571"/>
                  </a:cubicBezTo>
                  <a:cubicBezTo>
                    <a:pt x="3375" y="1173"/>
                    <a:pt x="1951" y="2161"/>
                    <a:pt x="1121" y="3054"/>
                  </a:cubicBezTo>
                  <a:cubicBezTo>
                    <a:pt x="282" y="3951"/>
                    <a:pt x="1" y="4706"/>
                    <a:pt x="246" y="4968"/>
                  </a:cubicBezTo>
                  <a:cubicBezTo>
                    <a:pt x="328" y="5051"/>
                    <a:pt x="450" y="5088"/>
                    <a:pt x="607" y="5088"/>
                  </a:cubicBezTo>
                  <a:cubicBezTo>
                    <a:pt x="1487" y="5088"/>
                    <a:pt x="3489" y="3939"/>
                    <a:pt x="6010" y="3116"/>
                  </a:cubicBezTo>
                  <a:cubicBezTo>
                    <a:pt x="8962" y="2088"/>
                    <a:pt x="11617" y="1856"/>
                    <a:pt x="11717" y="1096"/>
                  </a:cubicBezTo>
                  <a:cubicBezTo>
                    <a:pt x="11754" y="739"/>
                    <a:pt x="11073" y="309"/>
                    <a:pt x="9861" y="105"/>
                  </a:cubicBezTo>
                  <a:cubicBezTo>
                    <a:pt x="9473" y="38"/>
                    <a:pt x="9031" y="1"/>
                    <a:pt x="85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7"/>
            <p:cNvSpPr/>
            <p:nvPr/>
          </p:nvSpPr>
          <p:spPr>
            <a:xfrm>
              <a:off x="4349300" y="1782463"/>
              <a:ext cx="281900" cy="77475"/>
            </a:xfrm>
            <a:custGeom>
              <a:rect b="b" l="l" r="r" t="t"/>
              <a:pathLst>
                <a:path extrusionOk="0" h="3099" w="11276">
                  <a:moveTo>
                    <a:pt x="5311" y="0"/>
                  </a:moveTo>
                  <a:cubicBezTo>
                    <a:pt x="3683" y="0"/>
                    <a:pt x="2250" y="401"/>
                    <a:pt x="1357" y="902"/>
                  </a:cubicBezTo>
                  <a:cubicBezTo>
                    <a:pt x="365" y="1450"/>
                    <a:pt x="1" y="2045"/>
                    <a:pt x="221" y="2353"/>
                  </a:cubicBezTo>
                  <a:cubicBezTo>
                    <a:pt x="444" y="2639"/>
                    <a:pt x="1017" y="2705"/>
                    <a:pt x="1816" y="2705"/>
                  </a:cubicBezTo>
                  <a:cubicBezTo>
                    <a:pt x="2506" y="2705"/>
                    <a:pt x="3365" y="2656"/>
                    <a:pt x="4316" y="2656"/>
                  </a:cubicBezTo>
                  <a:cubicBezTo>
                    <a:pt x="4734" y="2656"/>
                    <a:pt x="5170" y="2665"/>
                    <a:pt x="5617" y="2693"/>
                  </a:cubicBezTo>
                  <a:cubicBezTo>
                    <a:pt x="7468" y="2752"/>
                    <a:pt x="9096" y="3098"/>
                    <a:pt x="10102" y="3098"/>
                  </a:cubicBezTo>
                  <a:cubicBezTo>
                    <a:pt x="10532" y="3098"/>
                    <a:pt x="10849" y="3035"/>
                    <a:pt x="11021" y="2859"/>
                  </a:cubicBezTo>
                  <a:cubicBezTo>
                    <a:pt x="11275" y="2571"/>
                    <a:pt x="10982" y="1946"/>
                    <a:pt x="10060" y="1309"/>
                  </a:cubicBezTo>
                  <a:cubicBezTo>
                    <a:pt x="9153" y="675"/>
                    <a:pt x="7588" y="96"/>
                    <a:pt x="5773" y="11"/>
                  </a:cubicBezTo>
                  <a:cubicBezTo>
                    <a:pt x="5618" y="4"/>
                    <a:pt x="5464" y="0"/>
                    <a:pt x="5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7"/>
            <p:cNvSpPr/>
            <p:nvPr/>
          </p:nvSpPr>
          <p:spPr>
            <a:xfrm>
              <a:off x="4320025" y="2125963"/>
              <a:ext cx="479200" cy="440300"/>
            </a:xfrm>
            <a:custGeom>
              <a:rect b="b" l="l" r="r" t="t"/>
              <a:pathLst>
                <a:path extrusionOk="0" h="17612" w="19168">
                  <a:moveTo>
                    <a:pt x="9910" y="0"/>
                  </a:moveTo>
                  <a:cubicBezTo>
                    <a:pt x="6479" y="0"/>
                    <a:pt x="3171" y="2202"/>
                    <a:pt x="1781" y="5759"/>
                  </a:cubicBezTo>
                  <a:cubicBezTo>
                    <a:pt x="1" y="10319"/>
                    <a:pt x="2049" y="15382"/>
                    <a:pt x="6358" y="17064"/>
                  </a:cubicBezTo>
                  <a:cubicBezTo>
                    <a:pt x="7307" y="17435"/>
                    <a:pt x="8288" y="17611"/>
                    <a:pt x="9258" y="17611"/>
                  </a:cubicBezTo>
                  <a:cubicBezTo>
                    <a:pt x="12690" y="17611"/>
                    <a:pt x="15998" y="15410"/>
                    <a:pt x="17387" y="11855"/>
                  </a:cubicBezTo>
                  <a:cubicBezTo>
                    <a:pt x="19168" y="7294"/>
                    <a:pt x="17121" y="2230"/>
                    <a:pt x="12811" y="548"/>
                  </a:cubicBezTo>
                  <a:cubicBezTo>
                    <a:pt x="11861" y="176"/>
                    <a:pt x="10881" y="0"/>
                    <a:pt x="9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7"/>
            <p:cNvSpPr/>
            <p:nvPr/>
          </p:nvSpPr>
          <p:spPr>
            <a:xfrm>
              <a:off x="4341100" y="2114088"/>
              <a:ext cx="467000" cy="387475"/>
            </a:xfrm>
            <a:custGeom>
              <a:rect b="b" l="l" r="r" t="t"/>
              <a:pathLst>
                <a:path extrusionOk="0" h="15499" w="18680">
                  <a:moveTo>
                    <a:pt x="8832" y="0"/>
                  </a:moveTo>
                  <a:cubicBezTo>
                    <a:pt x="5623" y="0"/>
                    <a:pt x="2686" y="1762"/>
                    <a:pt x="1538" y="4702"/>
                  </a:cubicBezTo>
                  <a:cubicBezTo>
                    <a:pt x="1" y="8634"/>
                    <a:pt x="2248" y="13189"/>
                    <a:pt x="6556" y="14871"/>
                  </a:cubicBezTo>
                  <a:cubicBezTo>
                    <a:pt x="7646" y="15297"/>
                    <a:pt x="8762" y="15498"/>
                    <a:pt x="9848" y="15498"/>
                  </a:cubicBezTo>
                  <a:cubicBezTo>
                    <a:pt x="13057" y="15498"/>
                    <a:pt x="15993" y="13736"/>
                    <a:pt x="17142" y="10798"/>
                  </a:cubicBezTo>
                  <a:cubicBezTo>
                    <a:pt x="18680" y="6864"/>
                    <a:pt x="16432" y="2309"/>
                    <a:pt x="12122" y="627"/>
                  </a:cubicBezTo>
                  <a:cubicBezTo>
                    <a:pt x="11034" y="202"/>
                    <a:pt x="9917" y="0"/>
                    <a:pt x="88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7"/>
            <p:cNvSpPr/>
            <p:nvPr/>
          </p:nvSpPr>
          <p:spPr>
            <a:xfrm>
              <a:off x="3606875" y="2236938"/>
              <a:ext cx="477075" cy="433075"/>
            </a:xfrm>
            <a:custGeom>
              <a:rect b="b" l="l" r="r" t="t"/>
              <a:pathLst>
                <a:path extrusionOk="0" h="17323" w="19083">
                  <a:moveTo>
                    <a:pt x="10030" y="0"/>
                  </a:moveTo>
                  <a:cubicBezTo>
                    <a:pt x="7540" y="0"/>
                    <a:pt x="5010" y="1090"/>
                    <a:pt x="3197" y="3191"/>
                  </a:cubicBezTo>
                  <a:cubicBezTo>
                    <a:pt x="0" y="6899"/>
                    <a:pt x="247" y="12355"/>
                    <a:pt x="3751" y="15376"/>
                  </a:cubicBezTo>
                  <a:cubicBezTo>
                    <a:pt x="5269" y="16685"/>
                    <a:pt x="7150" y="17323"/>
                    <a:pt x="9054" y="17323"/>
                  </a:cubicBezTo>
                  <a:cubicBezTo>
                    <a:pt x="11543" y="17323"/>
                    <a:pt x="14073" y="16233"/>
                    <a:pt x="15886" y="14132"/>
                  </a:cubicBezTo>
                  <a:cubicBezTo>
                    <a:pt x="19083" y="10422"/>
                    <a:pt x="18836" y="4966"/>
                    <a:pt x="15332" y="1947"/>
                  </a:cubicBezTo>
                  <a:cubicBezTo>
                    <a:pt x="13814" y="637"/>
                    <a:pt x="11934" y="0"/>
                    <a:pt x="100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7"/>
            <p:cNvSpPr/>
            <p:nvPr/>
          </p:nvSpPr>
          <p:spPr>
            <a:xfrm>
              <a:off x="3644725" y="2223138"/>
              <a:ext cx="455100" cy="398350"/>
            </a:xfrm>
            <a:custGeom>
              <a:rect b="b" l="l" r="r" t="t"/>
              <a:pathLst>
                <a:path extrusionOk="0" h="15934" w="18204">
                  <a:moveTo>
                    <a:pt x="8377" y="1"/>
                  </a:moveTo>
                  <a:cubicBezTo>
                    <a:pt x="6242" y="1"/>
                    <a:pt x="4189" y="838"/>
                    <a:pt x="2758" y="2497"/>
                  </a:cubicBezTo>
                  <a:cubicBezTo>
                    <a:pt x="1" y="5695"/>
                    <a:pt x="605" y="10738"/>
                    <a:pt x="4108" y="13760"/>
                  </a:cubicBezTo>
                  <a:cubicBezTo>
                    <a:pt x="5795" y="15213"/>
                    <a:pt x="7845" y="15934"/>
                    <a:pt x="9826" y="15934"/>
                  </a:cubicBezTo>
                  <a:cubicBezTo>
                    <a:pt x="11961" y="15934"/>
                    <a:pt x="14016" y="15097"/>
                    <a:pt x="15447" y="13438"/>
                  </a:cubicBezTo>
                  <a:cubicBezTo>
                    <a:pt x="18204" y="10239"/>
                    <a:pt x="17600" y="5196"/>
                    <a:pt x="14096" y="2176"/>
                  </a:cubicBezTo>
                  <a:cubicBezTo>
                    <a:pt x="12410" y="722"/>
                    <a:pt x="10359" y="1"/>
                    <a:pt x="8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7"/>
            <p:cNvSpPr/>
            <p:nvPr/>
          </p:nvSpPr>
          <p:spPr>
            <a:xfrm>
              <a:off x="4186675" y="2590638"/>
              <a:ext cx="122875" cy="140425"/>
            </a:xfrm>
            <a:custGeom>
              <a:rect b="b" l="l" r="r" t="t"/>
              <a:pathLst>
                <a:path extrusionOk="0" h="5617" w="4915">
                  <a:moveTo>
                    <a:pt x="4241" y="0"/>
                  </a:moveTo>
                  <a:cubicBezTo>
                    <a:pt x="3128" y="0"/>
                    <a:pt x="1715" y="267"/>
                    <a:pt x="942" y="808"/>
                  </a:cubicBezTo>
                  <a:cubicBezTo>
                    <a:pt x="0" y="1464"/>
                    <a:pt x="81" y="2380"/>
                    <a:pt x="97" y="3530"/>
                  </a:cubicBezTo>
                  <a:cubicBezTo>
                    <a:pt x="104" y="4068"/>
                    <a:pt x="263" y="4473"/>
                    <a:pt x="587" y="4905"/>
                  </a:cubicBezTo>
                  <a:cubicBezTo>
                    <a:pt x="898" y="5323"/>
                    <a:pt x="1397" y="5616"/>
                    <a:pt x="1918" y="5616"/>
                  </a:cubicBezTo>
                  <a:cubicBezTo>
                    <a:pt x="1936" y="5616"/>
                    <a:pt x="1954" y="5616"/>
                    <a:pt x="1972" y="5615"/>
                  </a:cubicBezTo>
                  <a:cubicBezTo>
                    <a:pt x="2875" y="5581"/>
                    <a:pt x="3691" y="4786"/>
                    <a:pt x="4084" y="3972"/>
                  </a:cubicBezTo>
                  <a:cubicBezTo>
                    <a:pt x="4675" y="2754"/>
                    <a:pt x="4825" y="1386"/>
                    <a:pt x="4914" y="38"/>
                  </a:cubicBezTo>
                  <a:cubicBezTo>
                    <a:pt x="4710" y="13"/>
                    <a:pt x="4483" y="0"/>
                    <a:pt x="4241" y="0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7"/>
            <p:cNvSpPr/>
            <p:nvPr/>
          </p:nvSpPr>
          <p:spPr>
            <a:xfrm>
              <a:off x="4187000" y="2588788"/>
              <a:ext cx="122300" cy="145250"/>
            </a:xfrm>
            <a:custGeom>
              <a:rect b="b" l="l" r="r" t="t"/>
              <a:pathLst>
                <a:path extrusionOk="0" h="5810" w="4892">
                  <a:moveTo>
                    <a:pt x="4033" y="1"/>
                  </a:moveTo>
                  <a:cubicBezTo>
                    <a:pt x="3743" y="1"/>
                    <a:pt x="3388" y="13"/>
                    <a:pt x="2979" y="64"/>
                  </a:cubicBezTo>
                  <a:cubicBezTo>
                    <a:pt x="2397" y="141"/>
                    <a:pt x="1677" y="316"/>
                    <a:pt x="1033" y="801"/>
                  </a:cubicBezTo>
                  <a:cubicBezTo>
                    <a:pt x="716" y="1040"/>
                    <a:pt x="427" y="1372"/>
                    <a:pt x="261" y="1781"/>
                  </a:cubicBezTo>
                  <a:cubicBezTo>
                    <a:pt x="91" y="2188"/>
                    <a:pt x="39" y="2641"/>
                    <a:pt x="20" y="3093"/>
                  </a:cubicBezTo>
                  <a:cubicBezTo>
                    <a:pt x="1" y="3542"/>
                    <a:pt x="3" y="3995"/>
                    <a:pt x="114" y="4420"/>
                  </a:cubicBezTo>
                  <a:cubicBezTo>
                    <a:pt x="223" y="4844"/>
                    <a:pt x="460" y="5226"/>
                    <a:pt x="782" y="5479"/>
                  </a:cubicBezTo>
                  <a:cubicBezTo>
                    <a:pt x="1059" y="5701"/>
                    <a:pt x="1401" y="5809"/>
                    <a:pt x="1721" y="5809"/>
                  </a:cubicBezTo>
                  <a:cubicBezTo>
                    <a:pt x="1771" y="5809"/>
                    <a:pt x="1820" y="5806"/>
                    <a:pt x="1868" y="5801"/>
                  </a:cubicBezTo>
                  <a:cubicBezTo>
                    <a:pt x="2229" y="5768"/>
                    <a:pt x="2542" y="5628"/>
                    <a:pt x="2794" y="5464"/>
                  </a:cubicBezTo>
                  <a:cubicBezTo>
                    <a:pt x="3280" y="5107"/>
                    <a:pt x="3601" y="4750"/>
                    <a:pt x="3805" y="4485"/>
                  </a:cubicBezTo>
                  <a:cubicBezTo>
                    <a:pt x="3904" y="4352"/>
                    <a:pt x="3973" y="4244"/>
                    <a:pt x="4015" y="4167"/>
                  </a:cubicBezTo>
                  <a:cubicBezTo>
                    <a:pt x="4058" y="4092"/>
                    <a:pt x="4075" y="4049"/>
                    <a:pt x="4071" y="4046"/>
                  </a:cubicBezTo>
                  <a:cubicBezTo>
                    <a:pt x="4071" y="4045"/>
                    <a:pt x="4071" y="4045"/>
                    <a:pt x="4070" y="4045"/>
                  </a:cubicBezTo>
                  <a:cubicBezTo>
                    <a:pt x="4055" y="4045"/>
                    <a:pt x="3960" y="4202"/>
                    <a:pt x="3753" y="4445"/>
                  </a:cubicBezTo>
                  <a:cubicBezTo>
                    <a:pt x="3541" y="4688"/>
                    <a:pt x="3201" y="5035"/>
                    <a:pt x="2729" y="5361"/>
                  </a:cubicBezTo>
                  <a:cubicBezTo>
                    <a:pt x="2488" y="5512"/>
                    <a:pt x="2188" y="5635"/>
                    <a:pt x="1857" y="5658"/>
                  </a:cubicBezTo>
                  <a:cubicBezTo>
                    <a:pt x="1817" y="5662"/>
                    <a:pt x="1778" y="5664"/>
                    <a:pt x="1738" y="5664"/>
                  </a:cubicBezTo>
                  <a:cubicBezTo>
                    <a:pt x="1442" y="5664"/>
                    <a:pt x="1134" y="5563"/>
                    <a:pt x="880" y="5356"/>
                  </a:cubicBezTo>
                  <a:cubicBezTo>
                    <a:pt x="591" y="5122"/>
                    <a:pt x="375" y="4775"/>
                    <a:pt x="277" y="4377"/>
                  </a:cubicBezTo>
                  <a:cubicBezTo>
                    <a:pt x="174" y="3980"/>
                    <a:pt x="170" y="3546"/>
                    <a:pt x="190" y="3100"/>
                  </a:cubicBezTo>
                  <a:cubicBezTo>
                    <a:pt x="209" y="2657"/>
                    <a:pt x="261" y="2224"/>
                    <a:pt x="415" y="1844"/>
                  </a:cubicBezTo>
                  <a:cubicBezTo>
                    <a:pt x="568" y="1464"/>
                    <a:pt x="832" y="1157"/>
                    <a:pt x="1129" y="924"/>
                  </a:cubicBezTo>
                  <a:cubicBezTo>
                    <a:pt x="1735" y="457"/>
                    <a:pt x="2428" y="274"/>
                    <a:pt x="2997" y="183"/>
                  </a:cubicBezTo>
                  <a:cubicBezTo>
                    <a:pt x="3574" y="96"/>
                    <a:pt x="4052" y="85"/>
                    <a:pt x="4380" y="71"/>
                  </a:cubicBezTo>
                  <a:cubicBezTo>
                    <a:pt x="4708" y="60"/>
                    <a:pt x="4891" y="50"/>
                    <a:pt x="4891" y="39"/>
                  </a:cubicBezTo>
                  <a:cubicBezTo>
                    <a:pt x="4891" y="27"/>
                    <a:pt x="4708" y="13"/>
                    <a:pt x="4380" y="6"/>
                  </a:cubicBezTo>
                  <a:cubicBezTo>
                    <a:pt x="4278" y="3"/>
                    <a:pt x="4162" y="1"/>
                    <a:pt x="40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7"/>
            <p:cNvSpPr/>
            <p:nvPr/>
          </p:nvSpPr>
          <p:spPr>
            <a:xfrm>
              <a:off x="3559600" y="3839088"/>
              <a:ext cx="537050" cy="135350"/>
            </a:xfrm>
            <a:custGeom>
              <a:rect b="b" l="l" r="r" t="t"/>
              <a:pathLst>
                <a:path extrusionOk="0" h="5414" w="21482">
                  <a:moveTo>
                    <a:pt x="10484" y="0"/>
                  </a:moveTo>
                  <a:cubicBezTo>
                    <a:pt x="9017" y="0"/>
                    <a:pt x="7553" y="150"/>
                    <a:pt x="6142" y="486"/>
                  </a:cubicBezTo>
                  <a:cubicBezTo>
                    <a:pt x="4720" y="824"/>
                    <a:pt x="3284" y="1262"/>
                    <a:pt x="2117" y="2144"/>
                  </a:cubicBezTo>
                  <a:cubicBezTo>
                    <a:pt x="950" y="3023"/>
                    <a:pt x="1" y="3934"/>
                    <a:pt x="113" y="5391"/>
                  </a:cubicBezTo>
                  <a:lnTo>
                    <a:pt x="21481" y="5414"/>
                  </a:lnTo>
                  <a:cubicBezTo>
                    <a:pt x="21481" y="2817"/>
                    <a:pt x="17345" y="841"/>
                    <a:pt x="14574" y="363"/>
                  </a:cubicBezTo>
                  <a:lnTo>
                    <a:pt x="14576" y="363"/>
                  </a:lnTo>
                  <a:cubicBezTo>
                    <a:pt x="13236" y="131"/>
                    <a:pt x="11859" y="0"/>
                    <a:pt x="104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7"/>
            <p:cNvSpPr/>
            <p:nvPr/>
          </p:nvSpPr>
          <p:spPr>
            <a:xfrm>
              <a:off x="4341300" y="3836738"/>
              <a:ext cx="535000" cy="137125"/>
            </a:xfrm>
            <a:custGeom>
              <a:rect b="b" l="l" r="r" t="t"/>
              <a:pathLst>
                <a:path extrusionOk="0" h="5485" w="21400">
                  <a:moveTo>
                    <a:pt x="10998" y="1"/>
                  </a:moveTo>
                  <a:cubicBezTo>
                    <a:pt x="9624" y="1"/>
                    <a:pt x="8246" y="132"/>
                    <a:pt x="6907" y="364"/>
                  </a:cubicBezTo>
                  <a:cubicBezTo>
                    <a:pt x="4137" y="843"/>
                    <a:pt x="0" y="2816"/>
                    <a:pt x="0" y="5415"/>
                  </a:cubicBezTo>
                  <a:lnTo>
                    <a:pt x="21288" y="5485"/>
                  </a:lnTo>
                  <a:cubicBezTo>
                    <a:pt x="21400" y="4028"/>
                    <a:pt x="20532" y="3025"/>
                    <a:pt x="19364" y="2143"/>
                  </a:cubicBezTo>
                  <a:cubicBezTo>
                    <a:pt x="18197" y="1263"/>
                    <a:pt x="16762" y="825"/>
                    <a:pt x="15342" y="486"/>
                  </a:cubicBezTo>
                  <a:cubicBezTo>
                    <a:pt x="13930" y="150"/>
                    <a:pt x="12465" y="1"/>
                    <a:pt x="1099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7"/>
            <p:cNvSpPr/>
            <p:nvPr/>
          </p:nvSpPr>
          <p:spPr>
            <a:xfrm>
              <a:off x="3367200" y="1519663"/>
              <a:ext cx="358625" cy="234400"/>
            </a:xfrm>
            <a:custGeom>
              <a:rect b="b" l="l" r="r" t="t"/>
              <a:pathLst>
                <a:path extrusionOk="0" h="9376" w="14345">
                  <a:moveTo>
                    <a:pt x="9835" y="0"/>
                  </a:moveTo>
                  <a:cubicBezTo>
                    <a:pt x="9415" y="0"/>
                    <a:pt x="8974" y="26"/>
                    <a:pt x="8519" y="84"/>
                  </a:cubicBezTo>
                  <a:cubicBezTo>
                    <a:pt x="7348" y="232"/>
                    <a:pt x="6084" y="616"/>
                    <a:pt x="4895" y="1290"/>
                  </a:cubicBezTo>
                  <a:cubicBezTo>
                    <a:pt x="3715" y="1980"/>
                    <a:pt x="2748" y="2881"/>
                    <a:pt x="2034" y="3821"/>
                  </a:cubicBezTo>
                  <a:cubicBezTo>
                    <a:pt x="1317" y="4760"/>
                    <a:pt x="834" y="5719"/>
                    <a:pt x="539" y="6560"/>
                  </a:cubicBezTo>
                  <a:cubicBezTo>
                    <a:pt x="242" y="7400"/>
                    <a:pt x="105" y="8112"/>
                    <a:pt x="51" y="8605"/>
                  </a:cubicBezTo>
                  <a:cubicBezTo>
                    <a:pt x="14" y="8852"/>
                    <a:pt x="18" y="9047"/>
                    <a:pt x="7" y="9176"/>
                  </a:cubicBezTo>
                  <a:cubicBezTo>
                    <a:pt x="1" y="9308"/>
                    <a:pt x="1" y="9375"/>
                    <a:pt x="7" y="9375"/>
                  </a:cubicBezTo>
                  <a:cubicBezTo>
                    <a:pt x="7" y="9375"/>
                    <a:pt x="7" y="9375"/>
                    <a:pt x="7" y="9375"/>
                  </a:cubicBezTo>
                  <a:cubicBezTo>
                    <a:pt x="22" y="9375"/>
                    <a:pt x="44" y="9101"/>
                    <a:pt x="117" y="8615"/>
                  </a:cubicBezTo>
                  <a:cubicBezTo>
                    <a:pt x="190" y="8127"/>
                    <a:pt x="344" y="7427"/>
                    <a:pt x="653" y="6601"/>
                  </a:cubicBezTo>
                  <a:cubicBezTo>
                    <a:pt x="958" y="5777"/>
                    <a:pt x="1446" y="4836"/>
                    <a:pt x="2160" y="3917"/>
                  </a:cubicBezTo>
                  <a:cubicBezTo>
                    <a:pt x="2870" y="2997"/>
                    <a:pt x="3823" y="2115"/>
                    <a:pt x="4980" y="1438"/>
                  </a:cubicBezTo>
                  <a:cubicBezTo>
                    <a:pt x="6146" y="776"/>
                    <a:pt x="7388" y="394"/>
                    <a:pt x="8538" y="240"/>
                  </a:cubicBezTo>
                  <a:cubicBezTo>
                    <a:pt x="9029" y="174"/>
                    <a:pt x="9503" y="144"/>
                    <a:pt x="9953" y="144"/>
                  </a:cubicBezTo>
                  <a:cubicBezTo>
                    <a:pt x="10558" y="144"/>
                    <a:pt x="11119" y="197"/>
                    <a:pt x="11617" y="283"/>
                  </a:cubicBezTo>
                  <a:cubicBezTo>
                    <a:pt x="12485" y="431"/>
                    <a:pt x="13170" y="647"/>
                    <a:pt x="13627" y="830"/>
                  </a:cubicBezTo>
                  <a:cubicBezTo>
                    <a:pt x="14063" y="1001"/>
                    <a:pt x="14307" y="1117"/>
                    <a:pt x="14338" y="1117"/>
                  </a:cubicBezTo>
                  <a:cubicBezTo>
                    <a:pt x="14340" y="1117"/>
                    <a:pt x="14341" y="1117"/>
                    <a:pt x="14341" y="1116"/>
                  </a:cubicBezTo>
                  <a:cubicBezTo>
                    <a:pt x="14345" y="1110"/>
                    <a:pt x="14285" y="1075"/>
                    <a:pt x="14167" y="1016"/>
                  </a:cubicBezTo>
                  <a:cubicBezTo>
                    <a:pt x="14052" y="960"/>
                    <a:pt x="13884" y="859"/>
                    <a:pt x="13652" y="769"/>
                  </a:cubicBezTo>
                  <a:cubicBezTo>
                    <a:pt x="13199" y="566"/>
                    <a:pt x="12514" y="329"/>
                    <a:pt x="11636" y="165"/>
                  </a:cubicBezTo>
                  <a:cubicBezTo>
                    <a:pt x="11103" y="64"/>
                    <a:pt x="10495" y="0"/>
                    <a:pt x="9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7"/>
            <p:cNvSpPr/>
            <p:nvPr/>
          </p:nvSpPr>
          <p:spPr>
            <a:xfrm>
              <a:off x="4015725" y="1413613"/>
              <a:ext cx="266750" cy="392300"/>
            </a:xfrm>
            <a:custGeom>
              <a:rect b="b" l="l" r="r" t="t"/>
              <a:pathLst>
                <a:path extrusionOk="0" h="15692" w="10670">
                  <a:moveTo>
                    <a:pt x="1" y="0"/>
                  </a:moveTo>
                  <a:lnTo>
                    <a:pt x="1" y="0"/>
                  </a:lnTo>
                  <a:cubicBezTo>
                    <a:pt x="5" y="2310"/>
                    <a:pt x="10" y="4619"/>
                    <a:pt x="14" y="6928"/>
                  </a:cubicBezTo>
                  <a:cubicBezTo>
                    <a:pt x="339" y="6886"/>
                    <a:pt x="665" y="6864"/>
                    <a:pt x="992" y="6864"/>
                  </a:cubicBezTo>
                  <a:cubicBezTo>
                    <a:pt x="3043" y="6864"/>
                    <a:pt x="5091" y="7695"/>
                    <a:pt x="6539" y="9153"/>
                  </a:cubicBezTo>
                  <a:cubicBezTo>
                    <a:pt x="8218" y="10841"/>
                    <a:pt x="9049" y="13334"/>
                    <a:pt x="8723" y="15691"/>
                  </a:cubicBezTo>
                  <a:cubicBezTo>
                    <a:pt x="8723" y="15691"/>
                    <a:pt x="10670" y="12975"/>
                    <a:pt x="8341" y="8964"/>
                  </a:cubicBezTo>
                  <a:cubicBezTo>
                    <a:pt x="6405" y="5627"/>
                    <a:pt x="3171" y="5347"/>
                    <a:pt x="2138" y="5347"/>
                  </a:cubicBezTo>
                  <a:cubicBezTo>
                    <a:pt x="1929" y="5347"/>
                    <a:pt x="1810" y="5358"/>
                    <a:pt x="1810" y="5358"/>
                  </a:cubicBezTo>
                  <a:cubicBezTo>
                    <a:pt x="1780" y="359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7"/>
            <p:cNvSpPr/>
            <p:nvPr/>
          </p:nvSpPr>
          <p:spPr>
            <a:xfrm>
              <a:off x="3626300" y="1774763"/>
              <a:ext cx="462775" cy="280600"/>
            </a:xfrm>
            <a:custGeom>
              <a:rect b="b" l="l" r="r" t="t"/>
              <a:pathLst>
                <a:path extrusionOk="0" h="11224" w="18511">
                  <a:moveTo>
                    <a:pt x="9049" y="0"/>
                  </a:moveTo>
                  <a:cubicBezTo>
                    <a:pt x="8950" y="0"/>
                    <a:pt x="8852" y="2"/>
                    <a:pt x="8754" y="5"/>
                  </a:cubicBezTo>
                  <a:cubicBezTo>
                    <a:pt x="7840" y="18"/>
                    <a:pt x="6973" y="215"/>
                    <a:pt x="6173" y="448"/>
                  </a:cubicBezTo>
                  <a:cubicBezTo>
                    <a:pt x="5974" y="514"/>
                    <a:pt x="5777" y="580"/>
                    <a:pt x="5584" y="645"/>
                  </a:cubicBezTo>
                  <a:cubicBezTo>
                    <a:pt x="5393" y="718"/>
                    <a:pt x="5212" y="803"/>
                    <a:pt x="5029" y="881"/>
                  </a:cubicBezTo>
                  <a:cubicBezTo>
                    <a:pt x="4658" y="1023"/>
                    <a:pt x="4332" y="1232"/>
                    <a:pt x="4000" y="1399"/>
                  </a:cubicBezTo>
                  <a:cubicBezTo>
                    <a:pt x="3688" y="1600"/>
                    <a:pt x="3379" y="1785"/>
                    <a:pt x="3105" y="1994"/>
                  </a:cubicBezTo>
                  <a:cubicBezTo>
                    <a:pt x="2837" y="2210"/>
                    <a:pt x="2559" y="2395"/>
                    <a:pt x="2337" y="2621"/>
                  </a:cubicBezTo>
                  <a:cubicBezTo>
                    <a:pt x="1402" y="3473"/>
                    <a:pt x="800" y="4317"/>
                    <a:pt x="470" y="4938"/>
                  </a:cubicBezTo>
                  <a:cubicBezTo>
                    <a:pt x="373" y="5086"/>
                    <a:pt x="308" y="5229"/>
                    <a:pt x="254" y="5354"/>
                  </a:cubicBezTo>
                  <a:cubicBezTo>
                    <a:pt x="200" y="5474"/>
                    <a:pt x="151" y="5578"/>
                    <a:pt x="113" y="5667"/>
                  </a:cubicBezTo>
                  <a:cubicBezTo>
                    <a:pt x="38" y="5835"/>
                    <a:pt x="1" y="5926"/>
                    <a:pt x="5" y="5927"/>
                  </a:cubicBezTo>
                  <a:cubicBezTo>
                    <a:pt x="5" y="5927"/>
                    <a:pt x="5" y="5927"/>
                    <a:pt x="5" y="5927"/>
                  </a:cubicBezTo>
                  <a:cubicBezTo>
                    <a:pt x="12" y="5927"/>
                    <a:pt x="60" y="5843"/>
                    <a:pt x="144" y="5681"/>
                  </a:cubicBezTo>
                  <a:cubicBezTo>
                    <a:pt x="188" y="5594"/>
                    <a:pt x="240" y="5493"/>
                    <a:pt x="298" y="5378"/>
                  </a:cubicBezTo>
                  <a:cubicBezTo>
                    <a:pt x="358" y="5256"/>
                    <a:pt x="427" y="5117"/>
                    <a:pt x="526" y="4972"/>
                  </a:cubicBezTo>
                  <a:cubicBezTo>
                    <a:pt x="873" y="4365"/>
                    <a:pt x="1485" y="3541"/>
                    <a:pt x="2418" y="2711"/>
                  </a:cubicBezTo>
                  <a:cubicBezTo>
                    <a:pt x="2640" y="2491"/>
                    <a:pt x="2916" y="2312"/>
                    <a:pt x="3182" y="2100"/>
                  </a:cubicBezTo>
                  <a:cubicBezTo>
                    <a:pt x="3456" y="1897"/>
                    <a:pt x="3763" y="1718"/>
                    <a:pt x="4072" y="1523"/>
                  </a:cubicBezTo>
                  <a:cubicBezTo>
                    <a:pt x="4402" y="1359"/>
                    <a:pt x="4724" y="1156"/>
                    <a:pt x="5090" y="1017"/>
                  </a:cubicBezTo>
                  <a:cubicBezTo>
                    <a:pt x="5270" y="944"/>
                    <a:pt x="5451" y="859"/>
                    <a:pt x="5638" y="790"/>
                  </a:cubicBezTo>
                  <a:cubicBezTo>
                    <a:pt x="5829" y="726"/>
                    <a:pt x="6022" y="663"/>
                    <a:pt x="6219" y="599"/>
                  </a:cubicBezTo>
                  <a:cubicBezTo>
                    <a:pt x="7008" y="373"/>
                    <a:pt x="7861" y="184"/>
                    <a:pt x="8760" y="172"/>
                  </a:cubicBezTo>
                  <a:cubicBezTo>
                    <a:pt x="8851" y="170"/>
                    <a:pt x="8942" y="169"/>
                    <a:pt x="9034" y="169"/>
                  </a:cubicBezTo>
                  <a:cubicBezTo>
                    <a:pt x="9844" y="169"/>
                    <a:pt x="10678" y="270"/>
                    <a:pt x="11501" y="499"/>
                  </a:cubicBezTo>
                  <a:cubicBezTo>
                    <a:pt x="12410" y="772"/>
                    <a:pt x="13247" y="1187"/>
                    <a:pt x="13992" y="1685"/>
                  </a:cubicBezTo>
                  <a:cubicBezTo>
                    <a:pt x="14746" y="2173"/>
                    <a:pt x="15366" y="2789"/>
                    <a:pt x="15914" y="3402"/>
                  </a:cubicBezTo>
                  <a:cubicBezTo>
                    <a:pt x="16045" y="3560"/>
                    <a:pt x="16174" y="3717"/>
                    <a:pt x="16301" y="3873"/>
                  </a:cubicBezTo>
                  <a:cubicBezTo>
                    <a:pt x="16423" y="4031"/>
                    <a:pt x="16531" y="4199"/>
                    <a:pt x="16645" y="4357"/>
                  </a:cubicBezTo>
                  <a:cubicBezTo>
                    <a:pt x="16880" y="4670"/>
                    <a:pt x="17044" y="5015"/>
                    <a:pt x="17235" y="5327"/>
                  </a:cubicBezTo>
                  <a:cubicBezTo>
                    <a:pt x="17393" y="5657"/>
                    <a:pt x="17555" y="5974"/>
                    <a:pt x="17681" y="6290"/>
                  </a:cubicBezTo>
                  <a:cubicBezTo>
                    <a:pt x="17793" y="6612"/>
                    <a:pt x="17930" y="6911"/>
                    <a:pt x="18001" y="7216"/>
                  </a:cubicBezTo>
                  <a:cubicBezTo>
                    <a:pt x="18346" y="8416"/>
                    <a:pt x="18424" y="9439"/>
                    <a:pt x="18395" y="10137"/>
                  </a:cubicBezTo>
                  <a:cubicBezTo>
                    <a:pt x="18400" y="10313"/>
                    <a:pt x="18385" y="10467"/>
                    <a:pt x="18369" y="10600"/>
                  </a:cubicBezTo>
                  <a:cubicBezTo>
                    <a:pt x="18358" y="10731"/>
                    <a:pt x="18348" y="10843"/>
                    <a:pt x="18339" y="10942"/>
                  </a:cubicBezTo>
                  <a:cubicBezTo>
                    <a:pt x="18323" y="11125"/>
                    <a:pt x="18317" y="11221"/>
                    <a:pt x="18323" y="11223"/>
                  </a:cubicBezTo>
                  <a:cubicBezTo>
                    <a:pt x="18323" y="11223"/>
                    <a:pt x="18323" y="11223"/>
                    <a:pt x="18323" y="11223"/>
                  </a:cubicBezTo>
                  <a:cubicBezTo>
                    <a:pt x="18329" y="11223"/>
                    <a:pt x="18347" y="11127"/>
                    <a:pt x="18373" y="10945"/>
                  </a:cubicBezTo>
                  <a:cubicBezTo>
                    <a:pt x="18387" y="10849"/>
                    <a:pt x="18402" y="10735"/>
                    <a:pt x="18420" y="10606"/>
                  </a:cubicBezTo>
                  <a:cubicBezTo>
                    <a:pt x="18441" y="10471"/>
                    <a:pt x="18460" y="10317"/>
                    <a:pt x="18460" y="10139"/>
                  </a:cubicBezTo>
                  <a:cubicBezTo>
                    <a:pt x="18510" y="9437"/>
                    <a:pt x="18452" y="8403"/>
                    <a:pt x="18117" y="7183"/>
                  </a:cubicBezTo>
                  <a:cubicBezTo>
                    <a:pt x="18049" y="6873"/>
                    <a:pt x="17912" y="6568"/>
                    <a:pt x="17802" y="6242"/>
                  </a:cubicBezTo>
                  <a:cubicBezTo>
                    <a:pt x="17681" y="5920"/>
                    <a:pt x="17519" y="5598"/>
                    <a:pt x="17360" y="5262"/>
                  </a:cubicBezTo>
                  <a:cubicBezTo>
                    <a:pt x="17169" y="4944"/>
                    <a:pt x="17005" y="4592"/>
                    <a:pt x="16768" y="4274"/>
                  </a:cubicBezTo>
                  <a:cubicBezTo>
                    <a:pt x="16654" y="4112"/>
                    <a:pt x="16546" y="3942"/>
                    <a:pt x="16425" y="3778"/>
                  </a:cubicBezTo>
                  <a:cubicBezTo>
                    <a:pt x="16296" y="3620"/>
                    <a:pt x="16164" y="3460"/>
                    <a:pt x="16033" y="3298"/>
                  </a:cubicBezTo>
                  <a:cubicBezTo>
                    <a:pt x="15479" y="2675"/>
                    <a:pt x="14852" y="2046"/>
                    <a:pt x="14087" y="1546"/>
                  </a:cubicBezTo>
                  <a:cubicBezTo>
                    <a:pt x="13330" y="1037"/>
                    <a:pt x="12476" y="612"/>
                    <a:pt x="11548" y="335"/>
                  </a:cubicBezTo>
                  <a:cubicBezTo>
                    <a:pt x="10714" y="102"/>
                    <a:pt x="9868" y="0"/>
                    <a:pt x="9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7"/>
            <p:cNvSpPr/>
            <p:nvPr/>
          </p:nvSpPr>
          <p:spPr>
            <a:xfrm>
              <a:off x="3154950" y="1957863"/>
              <a:ext cx="161650" cy="349100"/>
            </a:xfrm>
            <a:custGeom>
              <a:rect b="b" l="l" r="r" t="t"/>
              <a:pathLst>
                <a:path extrusionOk="0" h="13964" w="6466">
                  <a:moveTo>
                    <a:pt x="2608" y="0"/>
                  </a:moveTo>
                  <a:cubicBezTo>
                    <a:pt x="2601" y="0"/>
                    <a:pt x="2555" y="40"/>
                    <a:pt x="2473" y="118"/>
                  </a:cubicBezTo>
                  <a:cubicBezTo>
                    <a:pt x="2392" y="201"/>
                    <a:pt x="2257" y="315"/>
                    <a:pt x="2115" y="486"/>
                  </a:cubicBezTo>
                  <a:cubicBezTo>
                    <a:pt x="1814" y="816"/>
                    <a:pt x="1420" y="1337"/>
                    <a:pt x="1044" y="2045"/>
                  </a:cubicBezTo>
                  <a:cubicBezTo>
                    <a:pt x="666" y="2751"/>
                    <a:pt x="332" y="3658"/>
                    <a:pt x="166" y="4710"/>
                  </a:cubicBezTo>
                  <a:cubicBezTo>
                    <a:pt x="0" y="5755"/>
                    <a:pt x="29" y="6949"/>
                    <a:pt x="347" y="8136"/>
                  </a:cubicBezTo>
                  <a:cubicBezTo>
                    <a:pt x="683" y="9321"/>
                    <a:pt x="1272" y="10357"/>
                    <a:pt x="1951" y="11171"/>
                  </a:cubicBezTo>
                  <a:cubicBezTo>
                    <a:pt x="2630" y="11989"/>
                    <a:pt x="3384" y="12596"/>
                    <a:pt x="4069" y="13007"/>
                  </a:cubicBezTo>
                  <a:cubicBezTo>
                    <a:pt x="4756" y="13422"/>
                    <a:pt x="5362" y="13667"/>
                    <a:pt x="5788" y="13796"/>
                  </a:cubicBezTo>
                  <a:cubicBezTo>
                    <a:pt x="6000" y="13872"/>
                    <a:pt x="6172" y="13899"/>
                    <a:pt x="6286" y="13930"/>
                  </a:cubicBezTo>
                  <a:cubicBezTo>
                    <a:pt x="6380" y="13952"/>
                    <a:pt x="6438" y="13964"/>
                    <a:pt x="6455" y="13964"/>
                  </a:cubicBezTo>
                  <a:cubicBezTo>
                    <a:pt x="6459" y="13964"/>
                    <a:pt x="6461" y="13963"/>
                    <a:pt x="6461" y="13962"/>
                  </a:cubicBezTo>
                  <a:lnTo>
                    <a:pt x="6461" y="13960"/>
                  </a:lnTo>
                  <a:cubicBezTo>
                    <a:pt x="6465" y="13945"/>
                    <a:pt x="6228" y="13881"/>
                    <a:pt x="5811" y="13733"/>
                  </a:cubicBezTo>
                  <a:cubicBezTo>
                    <a:pt x="5392" y="13586"/>
                    <a:pt x="4802" y="13328"/>
                    <a:pt x="4135" y="12905"/>
                  </a:cubicBezTo>
                  <a:cubicBezTo>
                    <a:pt x="3465" y="12486"/>
                    <a:pt x="2734" y="11879"/>
                    <a:pt x="2072" y="11070"/>
                  </a:cubicBezTo>
                  <a:cubicBezTo>
                    <a:pt x="1412" y="10266"/>
                    <a:pt x="841" y="9247"/>
                    <a:pt x="513" y="8092"/>
                  </a:cubicBezTo>
                  <a:cubicBezTo>
                    <a:pt x="201" y="6930"/>
                    <a:pt x="168" y="5763"/>
                    <a:pt x="322" y="4733"/>
                  </a:cubicBezTo>
                  <a:cubicBezTo>
                    <a:pt x="477" y="3701"/>
                    <a:pt x="793" y="2803"/>
                    <a:pt x="1152" y="2099"/>
                  </a:cubicBezTo>
                  <a:cubicBezTo>
                    <a:pt x="1509" y="1395"/>
                    <a:pt x="1883" y="870"/>
                    <a:pt x="2167" y="529"/>
                  </a:cubicBezTo>
                  <a:cubicBezTo>
                    <a:pt x="2448" y="189"/>
                    <a:pt x="2620" y="12"/>
                    <a:pt x="2609" y="0"/>
                  </a:cubicBezTo>
                  <a:cubicBezTo>
                    <a:pt x="2608" y="0"/>
                    <a:pt x="2608" y="0"/>
                    <a:pt x="2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7"/>
            <p:cNvSpPr/>
            <p:nvPr/>
          </p:nvSpPr>
          <p:spPr>
            <a:xfrm>
              <a:off x="3015075" y="2004813"/>
              <a:ext cx="141825" cy="69675"/>
            </a:xfrm>
            <a:custGeom>
              <a:rect b="b" l="l" r="r" t="t"/>
              <a:pathLst>
                <a:path extrusionOk="0" h="2787" w="5673">
                  <a:moveTo>
                    <a:pt x="58" y="1"/>
                  </a:moveTo>
                  <a:cubicBezTo>
                    <a:pt x="23" y="1"/>
                    <a:pt x="5" y="3"/>
                    <a:pt x="4" y="7"/>
                  </a:cubicBezTo>
                  <a:cubicBezTo>
                    <a:pt x="0" y="36"/>
                    <a:pt x="355" y="92"/>
                    <a:pt x="913" y="235"/>
                  </a:cubicBezTo>
                  <a:cubicBezTo>
                    <a:pt x="1472" y="376"/>
                    <a:pt x="2232" y="623"/>
                    <a:pt x="3021" y="1008"/>
                  </a:cubicBezTo>
                  <a:cubicBezTo>
                    <a:pt x="3809" y="1398"/>
                    <a:pt x="4468" y="1848"/>
                    <a:pt x="4924" y="2203"/>
                  </a:cubicBezTo>
                  <a:cubicBezTo>
                    <a:pt x="5361" y="2545"/>
                    <a:pt x="5620" y="2786"/>
                    <a:pt x="5656" y="2786"/>
                  </a:cubicBezTo>
                  <a:cubicBezTo>
                    <a:pt x="5657" y="2786"/>
                    <a:pt x="5658" y="2786"/>
                    <a:pt x="5659" y="2785"/>
                  </a:cubicBezTo>
                  <a:cubicBezTo>
                    <a:pt x="5672" y="2772"/>
                    <a:pt x="5441" y="2494"/>
                    <a:pt x="4999" y="2110"/>
                  </a:cubicBezTo>
                  <a:cubicBezTo>
                    <a:pt x="4559" y="1726"/>
                    <a:pt x="3899" y="1252"/>
                    <a:pt x="3097" y="856"/>
                  </a:cubicBezTo>
                  <a:cubicBezTo>
                    <a:pt x="2292" y="462"/>
                    <a:pt x="1513" y="229"/>
                    <a:pt x="940" y="117"/>
                  </a:cubicBezTo>
                  <a:cubicBezTo>
                    <a:pt x="495" y="29"/>
                    <a:pt x="179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7"/>
            <p:cNvSpPr/>
            <p:nvPr/>
          </p:nvSpPr>
          <p:spPr>
            <a:xfrm>
              <a:off x="4054500" y="1869763"/>
              <a:ext cx="158725" cy="32175"/>
            </a:xfrm>
            <a:custGeom>
              <a:rect b="b" l="l" r="r" t="t"/>
              <a:pathLst>
                <a:path extrusionOk="0" h="1287" w="6349">
                  <a:moveTo>
                    <a:pt x="3910" y="0"/>
                  </a:moveTo>
                  <a:cubicBezTo>
                    <a:pt x="3641" y="0"/>
                    <a:pt x="3359" y="16"/>
                    <a:pt x="3069" y="52"/>
                  </a:cubicBezTo>
                  <a:cubicBezTo>
                    <a:pt x="2148" y="165"/>
                    <a:pt x="1353" y="463"/>
                    <a:pt x="821" y="746"/>
                  </a:cubicBezTo>
                  <a:cubicBezTo>
                    <a:pt x="553" y="887"/>
                    <a:pt x="344" y="1014"/>
                    <a:pt x="209" y="1117"/>
                  </a:cubicBezTo>
                  <a:cubicBezTo>
                    <a:pt x="72" y="1215"/>
                    <a:pt x="1" y="1275"/>
                    <a:pt x="9" y="1284"/>
                  </a:cubicBezTo>
                  <a:cubicBezTo>
                    <a:pt x="10" y="1286"/>
                    <a:pt x="11" y="1286"/>
                    <a:pt x="14" y="1286"/>
                  </a:cubicBezTo>
                  <a:cubicBezTo>
                    <a:pt x="59" y="1286"/>
                    <a:pt x="365" y="1089"/>
                    <a:pt x="873" y="854"/>
                  </a:cubicBezTo>
                  <a:cubicBezTo>
                    <a:pt x="1411" y="603"/>
                    <a:pt x="2193" y="333"/>
                    <a:pt x="3090" y="221"/>
                  </a:cubicBezTo>
                  <a:cubicBezTo>
                    <a:pt x="3413" y="182"/>
                    <a:pt x="3726" y="166"/>
                    <a:pt x="4022" y="166"/>
                  </a:cubicBezTo>
                  <a:cubicBezTo>
                    <a:pt x="4550" y="166"/>
                    <a:pt x="5023" y="218"/>
                    <a:pt x="5397" y="283"/>
                  </a:cubicBezTo>
                  <a:cubicBezTo>
                    <a:pt x="5918" y="376"/>
                    <a:pt x="6257" y="475"/>
                    <a:pt x="6330" y="475"/>
                  </a:cubicBezTo>
                  <a:cubicBezTo>
                    <a:pt x="6339" y="475"/>
                    <a:pt x="6344" y="473"/>
                    <a:pt x="6344" y="470"/>
                  </a:cubicBezTo>
                  <a:cubicBezTo>
                    <a:pt x="6348" y="459"/>
                    <a:pt x="6263" y="422"/>
                    <a:pt x="6105" y="362"/>
                  </a:cubicBezTo>
                  <a:cubicBezTo>
                    <a:pt x="5949" y="302"/>
                    <a:pt x="5714" y="233"/>
                    <a:pt x="5420" y="165"/>
                  </a:cubicBezTo>
                  <a:cubicBezTo>
                    <a:pt x="5017" y="73"/>
                    <a:pt x="4495" y="0"/>
                    <a:pt x="3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7"/>
            <p:cNvSpPr/>
            <p:nvPr/>
          </p:nvSpPr>
          <p:spPr>
            <a:xfrm>
              <a:off x="3635575" y="1736488"/>
              <a:ext cx="593700" cy="167425"/>
            </a:xfrm>
            <a:custGeom>
              <a:rect b="b" l="l" r="r" t="t"/>
              <a:pathLst>
                <a:path extrusionOk="0" h="6697" w="23748">
                  <a:moveTo>
                    <a:pt x="8530" y="1"/>
                  </a:moveTo>
                  <a:cubicBezTo>
                    <a:pt x="8212" y="1"/>
                    <a:pt x="7894" y="18"/>
                    <a:pt x="7577" y="52"/>
                  </a:cubicBezTo>
                  <a:cubicBezTo>
                    <a:pt x="3957" y="448"/>
                    <a:pt x="1115" y="3231"/>
                    <a:pt x="0" y="6696"/>
                  </a:cubicBezTo>
                  <a:cubicBezTo>
                    <a:pt x="1852" y="3243"/>
                    <a:pt x="5055" y="1875"/>
                    <a:pt x="8435" y="1781"/>
                  </a:cubicBezTo>
                  <a:cubicBezTo>
                    <a:pt x="8519" y="1778"/>
                    <a:pt x="8603" y="1777"/>
                    <a:pt x="8686" y="1777"/>
                  </a:cubicBezTo>
                  <a:cubicBezTo>
                    <a:pt x="11984" y="1777"/>
                    <a:pt x="15292" y="3619"/>
                    <a:pt x="16754" y="6575"/>
                  </a:cubicBezTo>
                  <a:cubicBezTo>
                    <a:pt x="18032" y="5847"/>
                    <a:pt x="19503" y="5475"/>
                    <a:pt x="20974" y="5475"/>
                  </a:cubicBezTo>
                  <a:cubicBezTo>
                    <a:pt x="21916" y="5475"/>
                    <a:pt x="22858" y="5628"/>
                    <a:pt x="23748" y="5938"/>
                  </a:cubicBezTo>
                  <a:cubicBezTo>
                    <a:pt x="22918" y="4970"/>
                    <a:pt x="21749" y="4300"/>
                    <a:pt x="20495" y="4076"/>
                  </a:cubicBezTo>
                  <a:lnTo>
                    <a:pt x="20493" y="4076"/>
                  </a:lnTo>
                  <a:cubicBezTo>
                    <a:pt x="20175" y="4020"/>
                    <a:pt x="19853" y="3992"/>
                    <a:pt x="19530" y="3992"/>
                  </a:cubicBezTo>
                  <a:cubicBezTo>
                    <a:pt x="18579" y="3992"/>
                    <a:pt x="17628" y="4234"/>
                    <a:pt x="16798" y="4700"/>
                  </a:cubicBezTo>
                  <a:cubicBezTo>
                    <a:pt x="15123" y="1831"/>
                    <a:pt x="11840" y="1"/>
                    <a:pt x="8530" y="1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7"/>
            <p:cNvSpPr/>
            <p:nvPr/>
          </p:nvSpPr>
          <p:spPr>
            <a:xfrm>
              <a:off x="3016425" y="1939188"/>
              <a:ext cx="228300" cy="140825"/>
            </a:xfrm>
            <a:custGeom>
              <a:rect b="b" l="l" r="r" t="t"/>
              <a:pathLst>
                <a:path extrusionOk="0" h="5633" w="9132">
                  <a:moveTo>
                    <a:pt x="9132" y="1"/>
                  </a:moveTo>
                  <a:lnTo>
                    <a:pt x="9132" y="1"/>
                  </a:lnTo>
                  <a:cubicBezTo>
                    <a:pt x="7168" y="124"/>
                    <a:pt x="5294" y="1255"/>
                    <a:pt x="4272" y="2935"/>
                  </a:cubicBezTo>
                  <a:cubicBezTo>
                    <a:pt x="3491" y="2563"/>
                    <a:pt x="2638" y="2390"/>
                    <a:pt x="1778" y="2390"/>
                  </a:cubicBezTo>
                  <a:cubicBezTo>
                    <a:pt x="1181" y="2390"/>
                    <a:pt x="580" y="2474"/>
                    <a:pt x="0" y="2632"/>
                  </a:cubicBezTo>
                  <a:cubicBezTo>
                    <a:pt x="2188" y="2831"/>
                    <a:pt x="4351" y="3956"/>
                    <a:pt x="5790" y="5632"/>
                  </a:cubicBezTo>
                  <a:cubicBezTo>
                    <a:pt x="5670" y="3323"/>
                    <a:pt x="7046" y="1004"/>
                    <a:pt x="9132" y="1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7"/>
            <p:cNvSpPr/>
            <p:nvPr/>
          </p:nvSpPr>
          <p:spPr>
            <a:xfrm>
              <a:off x="4973475" y="2161213"/>
              <a:ext cx="293375" cy="415825"/>
            </a:xfrm>
            <a:custGeom>
              <a:rect b="b" l="l" r="r" t="t"/>
              <a:pathLst>
                <a:path extrusionOk="0" h="16633" w="11735">
                  <a:moveTo>
                    <a:pt x="0" y="0"/>
                  </a:moveTo>
                  <a:lnTo>
                    <a:pt x="0" y="0"/>
                  </a:lnTo>
                  <a:cubicBezTo>
                    <a:pt x="2950" y="1119"/>
                    <a:pt x="6282" y="3451"/>
                    <a:pt x="8042" y="7059"/>
                  </a:cubicBezTo>
                  <a:cubicBezTo>
                    <a:pt x="9427" y="9893"/>
                    <a:pt x="10004" y="13530"/>
                    <a:pt x="9434" y="16632"/>
                  </a:cubicBezTo>
                  <a:cubicBezTo>
                    <a:pt x="11329" y="13430"/>
                    <a:pt x="11734" y="8674"/>
                    <a:pt x="9836" y="5473"/>
                  </a:cubicBezTo>
                  <a:cubicBezTo>
                    <a:pt x="7986" y="2357"/>
                    <a:pt x="4020" y="1"/>
                    <a:pt x="380" y="1"/>
                  </a:cubicBezTo>
                  <a:cubicBezTo>
                    <a:pt x="283" y="1"/>
                    <a:pt x="187" y="2"/>
                    <a:pt x="91" y="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7"/>
            <p:cNvSpPr/>
            <p:nvPr/>
          </p:nvSpPr>
          <p:spPr>
            <a:xfrm>
              <a:off x="4920175" y="3226763"/>
              <a:ext cx="331675" cy="454225"/>
            </a:xfrm>
            <a:custGeom>
              <a:rect b="b" l="l" r="r" t="t"/>
              <a:pathLst>
                <a:path extrusionOk="0" h="18169" w="13267">
                  <a:moveTo>
                    <a:pt x="7977" y="0"/>
                  </a:moveTo>
                  <a:cubicBezTo>
                    <a:pt x="7379" y="0"/>
                    <a:pt x="6781" y="36"/>
                    <a:pt x="6190" y="109"/>
                  </a:cubicBezTo>
                  <a:cubicBezTo>
                    <a:pt x="5991" y="134"/>
                    <a:pt x="5779" y="167"/>
                    <a:pt x="5636" y="291"/>
                  </a:cubicBezTo>
                  <a:cubicBezTo>
                    <a:pt x="5443" y="457"/>
                    <a:pt x="5435" y="723"/>
                    <a:pt x="5447" y="958"/>
                  </a:cubicBezTo>
                  <a:cubicBezTo>
                    <a:pt x="5485" y="1778"/>
                    <a:pt x="5605" y="3150"/>
                    <a:pt x="5509" y="4496"/>
                  </a:cubicBezTo>
                  <a:cubicBezTo>
                    <a:pt x="4691" y="4797"/>
                    <a:pt x="3932" y="5282"/>
                    <a:pt x="3301" y="5920"/>
                  </a:cubicBezTo>
                  <a:cubicBezTo>
                    <a:pt x="3294" y="5928"/>
                    <a:pt x="3286" y="5936"/>
                    <a:pt x="3278" y="5943"/>
                  </a:cubicBezTo>
                  <a:cubicBezTo>
                    <a:pt x="2549" y="6673"/>
                    <a:pt x="849" y="7830"/>
                    <a:pt x="849" y="7830"/>
                  </a:cubicBezTo>
                  <a:cubicBezTo>
                    <a:pt x="367" y="8156"/>
                    <a:pt x="64" y="8494"/>
                    <a:pt x="31" y="8891"/>
                  </a:cubicBezTo>
                  <a:cubicBezTo>
                    <a:pt x="1" y="9260"/>
                    <a:pt x="184" y="9584"/>
                    <a:pt x="492" y="9785"/>
                  </a:cubicBezTo>
                  <a:cubicBezTo>
                    <a:pt x="658" y="9891"/>
                    <a:pt x="858" y="9936"/>
                    <a:pt x="1077" y="9936"/>
                  </a:cubicBezTo>
                  <a:cubicBezTo>
                    <a:pt x="2178" y="9936"/>
                    <a:pt x="3743" y="8801"/>
                    <a:pt x="3743" y="8801"/>
                  </a:cubicBezTo>
                  <a:lnTo>
                    <a:pt x="3743" y="8801"/>
                  </a:lnTo>
                  <a:cubicBezTo>
                    <a:pt x="3743" y="8801"/>
                    <a:pt x="3354" y="10028"/>
                    <a:pt x="2757" y="10921"/>
                  </a:cubicBezTo>
                  <a:cubicBezTo>
                    <a:pt x="1748" y="12430"/>
                    <a:pt x="2539" y="11168"/>
                    <a:pt x="1000" y="13466"/>
                  </a:cubicBezTo>
                  <a:cubicBezTo>
                    <a:pt x="842" y="13703"/>
                    <a:pt x="346" y="14313"/>
                    <a:pt x="545" y="14953"/>
                  </a:cubicBezTo>
                  <a:cubicBezTo>
                    <a:pt x="683" y="15398"/>
                    <a:pt x="941" y="15583"/>
                    <a:pt x="1291" y="15583"/>
                  </a:cubicBezTo>
                  <a:cubicBezTo>
                    <a:pt x="1468" y="15583"/>
                    <a:pt x="1668" y="15536"/>
                    <a:pt x="1889" y="15451"/>
                  </a:cubicBezTo>
                  <a:cubicBezTo>
                    <a:pt x="3004" y="15022"/>
                    <a:pt x="4465" y="13471"/>
                    <a:pt x="5433" y="12686"/>
                  </a:cubicBezTo>
                  <a:lnTo>
                    <a:pt x="5433" y="12686"/>
                  </a:lnTo>
                  <a:cubicBezTo>
                    <a:pt x="5167" y="13016"/>
                    <a:pt x="3859" y="14901"/>
                    <a:pt x="3641" y="15244"/>
                  </a:cubicBezTo>
                  <a:cubicBezTo>
                    <a:pt x="3338" y="15727"/>
                    <a:pt x="3031" y="16124"/>
                    <a:pt x="3174" y="16529"/>
                  </a:cubicBezTo>
                  <a:cubicBezTo>
                    <a:pt x="3304" y="16895"/>
                    <a:pt x="3792" y="17043"/>
                    <a:pt x="4199" y="17043"/>
                  </a:cubicBezTo>
                  <a:cubicBezTo>
                    <a:pt x="4241" y="17043"/>
                    <a:pt x="4282" y="17042"/>
                    <a:pt x="4322" y="17039"/>
                  </a:cubicBezTo>
                  <a:cubicBezTo>
                    <a:pt x="4669" y="17013"/>
                    <a:pt x="4959" y="16774"/>
                    <a:pt x="5217" y="16541"/>
                  </a:cubicBezTo>
                  <a:cubicBezTo>
                    <a:pt x="5948" y="15877"/>
                    <a:pt x="6913" y="14702"/>
                    <a:pt x="7544" y="13944"/>
                  </a:cubicBezTo>
                  <a:lnTo>
                    <a:pt x="7544" y="13944"/>
                  </a:lnTo>
                  <a:cubicBezTo>
                    <a:pt x="7249" y="14619"/>
                    <a:pt x="6545" y="15935"/>
                    <a:pt x="6352" y="16647"/>
                  </a:cubicBezTo>
                  <a:cubicBezTo>
                    <a:pt x="6282" y="16907"/>
                    <a:pt x="6087" y="17478"/>
                    <a:pt x="6207" y="17722"/>
                  </a:cubicBezTo>
                  <a:cubicBezTo>
                    <a:pt x="6336" y="17983"/>
                    <a:pt x="6621" y="18090"/>
                    <a:pt x="6922" y="18090"/>
                  </a:cubicBezTo>
                  <a:cubicBezTo>
                    <a:pt x="7096" y="18090"/>
                    <a:pt x="7275" y="18054"/>
                    <a:pt x="7432" y="17992"/>
                  </a:cubicBezTo>
                  <a:cubicBezTo>
                    <a:pt x="7984" y="17772"/>
                    <a:pt x="8742" y="16890"/>
                    <a:pt x="9066" y="16392"/>
                  </a:cubicBezTo>
                  <a:cubicBezTo>
                    <a:pt x="9392" y="15893"/>
                    <a:pt x="9612" y="15333"/>
                    <a:pt x="9830" y="14779"/>
                  </a:cubicBezTo>
                  <a:lnTo>
                    <a:pt x="9830" y="14779"/>
                  </a:lnTo>
                  <a:cubicBezTo>
                    <a:pt x="9830" y="14780"/>
                    <a:pt x="9745" y="15183"/>
                    <a:pt x="9641" y="15416"/>
                  </a:cubicBezTo>
                  <a:cubicBezTo>
                    <a:pt x="9535" y="15648"/>
                    <a:pt x="9261" y="16329"/>
                    <a:pt x="9257" y="16585"/>
                  </a:cubicBezTo>
                  <a:cubicBezTo>
                    <a:pt x="9253" y="16840"/>
                    <a:pt x="8964" y="17797"/>
                    <a:pt x="9371" y="18057"/>
                  </a:cubicBezTo>
                  <a:cubicBezTo>
                    <a:pt x="9494" y="18136"/>
                    <a:pt x="9613" y="18168"/>
                    <a:pt x="9725" y="18168"/>
                  </a:cubicBezTo>
                  <a:cubicBezTo>
                    <a:pt x="10111" y="18168"/>
                    <a:pt x="10416" y="17789"/>
                    <a:pt x="10527" y="17650"/>
                  </a:cubicBezTo>
                  <a:cubicBezTo>
                    <a:pt x="11478" y="16454"/>
                    <a:pt x="12026" y="14822"/>
                    <a:pt x="12412" y="13697"/>
                  </a:cubicBezTo>
                  <a:cubicBezTo>
                    <a:pt x="12753" y="12702"/>
                    <a:pt x="12894" y="11675"/>
                    <a:pt x="13033" y="10635"/>
                  </a:cubicBezTo>
                  <a:cubicBezTo>
                    <a:pt x="13067" y="10367"/>
                    <a:pt x="13098" y="10099"/>
                    <a:pt x="13104" y="9829"/>
                  </a:cubicBezTo>
                  <a:cubicBezTo>
                    <a:pt x="13120" y="9030"/>
                    <a:pt x="13187" y="8361"/>
                    <a:pt x="12975" y="7479"/>
                  </a:cubicBezTo>
                  <a:cubicBezTo>
                    <a:pt x="12828" y="6862"/>
                    <a:pt x="12527" y="6239"/>
                    <a:pt x="12305" y="5970"/>
                  </a:cubicBezTo>
                  <a:cubicBezTo>
                    <a:pt x="12774" y="4927"/>
                    <a:pt x="13081" y="3827"/>
                    <a:pt x="13203" y="2710"/>
                  </a:cubicBezTo>
                  <a:cubicBezTo>
                    <a:pt x="13249" y="2289"/>
                    <a:pt x="13266" y="1848"/>
                    <a:pt x="13066" y="1462"/>
                  </a:cubicBezTo>
                  <a:cubicBezTo>
                    <a:pt x="12722" y="798"/>
                    <a:pt x="11848" y="493"/>
                    <a:pt x="11042" y="321"/>
                  </a:cubicBezTo>
                  <a:cubicBezTo>
                    <a:pt x="10039" y="108"/>
                    <a:pt x="9008" y="0"/>
                    <a:pt x="79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7"/>
            <p:cNvSpPr/>
            <p:nvPr/>
          </p:nvSpPr>
          <p:spPr>
            <a:xfrm>
              <a:off x="4918300" y="3225088"/>
              <a:ext cx="334550" cy="457175"/>
            </a:xfrm>
            <a:custGeom>
              <a:rect b="b" l="l" r="r" t="t"/>
              <a:pathLst>
                <a:path extrusionOk="0" h="18287" w="13382">
                  <a:moveTo>
                    <a:pt x="13110" y="10700"/>
                  </a:moveTo>
                  <a:lnTo>
                    <a:pt x="13108" y="10702"/>
                  </a:lnTo>
                  <a:cubicBezTo>
                    <a:pt x="13108" y="10702"/>
                    <a:pt x="13108" y="10705"/>
                    <a:pt x="13107" y="10711"/>
                  </a:cubicBezTo>
                  <a:lnTo>
                    <a:pt x="13107" y="10711"/>
                  </a:lnTo>
                  <a:cubicBezTo>
                    <a:pt x="13109" y="10704"/>
                    <a:pt x="13110" y="10700"/>
                    <a:pt x="13110" y="10700"/>
                  </a:cubicBezTo>
                  <a:close/>
                  <a:moveTo>
                    <a:pt x="8024" y="1"/>
                  </a:moveTo>
                  <a:cubicBezTo>
                    <a:pt x="7541" y="1"/>
                    <a:pt x="7048" y="24"/>
                    <a:pt x="6548" y="74"/>
                  </a:cubicBezTo>
                  <a:cubicBezTo>
                    <a:pt x="6346" y="101"/>
                    <a:pt x="6143" y="107"/>
                    <a:pt x="5929" y="169"/>
                  </a:cubicBezTo>
                  <a:cubicBezTo>
                    <a:pt x="5825" y="199"/>
                    <a:pt x="5717" y="250"/>
                    <a:pt x="5632" y="336"/>
                  </a:cubicBezTo>
                  <a:cubicBezTo>
                    <a:pt x="5547" y="421"/>
                    <a:pt x="5497" y="533"/>
                    <a:pt x="5472" y="643"/>
                  </a:cubicBezTo>
                  <a:cubicBezTo>
                    <a:pt x="5427" y="869"/>
                    <a:pt x="5458" y="1081"/>
                    <a:pt x="5466" y="1291"/>
                  </a:cubicBezTo>
                  <a:cubicBezTo>
                    <a:pt x="5477" y="1504"/>
                    <a:pt x="5489" y="1716"/>
                    <a:pt x="5501" y="1930"/>
                  </a:cubicBezTo>
                  <a:cubicBezTo>
                    <a:pt x="5546" y="2769"/>
                    <a:pt x="5571" y="3630"/>
                    <a:pt x="5514" y="4509"/>
                  </a:cubicBezTo>
                  <a:lnTo>
                    <a:pt x="5514" y="4509"/>
                  </a:lnTo>
                  <a:cubicBezTo>
                    <a:pt x="4674" y="4823"/>
                    <a:pt x="3886" y="5343"/>
                    <a:pt x="3238" y="6012"/>
                  </a:cubicBezTo>
                  <a:cubicBezTo>
                    <a:pt x="2555" y="6649"/>
                    <a:pt x="1766" y="7208"/>
                    <a:pt x="965" y="7772"/>
                  </a:cubicBezTo>
                  <a:cubicBezTo>
                    <a:pt x="764" y="7907"/>
                    <a:pt x="554" y="8055"/>
                    <a:pt x="376" y="8244"/>
                  </a:cubicBezTo>
                  <a:cubicBezTo>
                    <a:pt x="201" y="8428"/>
                    <a:pt x="50" y="8669"/>
                    <a:pt x="25" y="8947"/>
                  </a:cubicBezTo>
                  <a:cubicBezTo>
                    <a:pt x="0" y="9217"/>
                    <a:pt x="93" y="9498"/>
                    <a:pt x="274" y="9703"/>
                  </a:cubicBezTo>
                  <a:cubicBezTo>
                    <a:pt x="448" y="9909"/>
                    <a:pt x="712" y="10044"/>
                    <a:pt x="982" y="10077"/>
                  </a:cubicBezTo>
                  <a:cubicBezTo>
                    <a:pt x="1034" y="10081"/>
                    <a:pt x="1085" y="10083"/>
                    <a:pt x="1136" y="10083"/>
                  </a:cubicBezTo>
                  <a:cubicBezTo>
                    <a:pt x="1621" y="10083"/>
                    <a:pt x="2077" y="9916"/>
                    <a:pt x="2506" y="9724"/>
                  </a:cubicBezTo>
                  <a:cubicBezTo>
                    <a:pt x="2910" y="9541"/>
                    <a:pt x="3295" y="9321"/>
                    <a:pt x="3669" y="9073"/>
                  </a:cubicBezTo>
                  <a:lnTo>
                    <a:pt x="3669" y="9073"/>
                  </a:lnTo>
                  <a:cubicBezTo>
                    <a:pt x="3080" y="10882"/>
                    <a:pt x="1677" y="12305"/>
                    <a:pt x="664" y="14032"/>
                  </a:cubicBezTo>
                  <a:cubicBezTo>
                    <a:pt x="523" y="14316"/>
                    <a:pt x="440" y="14653"/>
                    <a:pt x="521" y="14980"/>
                  </a:cubicBezTo>
                  <a:cubicBezTo>
                    <a:pt x="564" y="15138"/>
                    <a:pt x="623" y="15288"/>
                    <a:pt x="724" y="15423"/>
                  </a:cubicBezTo>
                  <a:cubicBezTo>
                    <a:pt x="822" y="15558"/>
                    <a:pt x="973" y="15668"/>
                    <a:pt x="1139" y="15707"/>
                  </a:cubicBezTo>
                  <a:cubicBezTo>
                    <a:pt x="1220" y="15726"/>
                    <a:pt x="1300" y="15734"/>
                    <a:pt x="1379" y="15734"/>
                  </a:cubicBezTo>
                  <a:cubicBezTo>
                    <a:pt x="1627" y="15734"/>
                    <a:pt x="1860" y="15652"/>
                    <a:pt x="2074" y="15564"/>
                  </a:cubicBezTo>
                  <a:cubicBezTo>
                    <a:pt x="2360" y="15441"/>
                    <a:pt x="2622" y="15280"/>
                    <a:pt x="2869" y="15107"/>
                  </a:cubicBezTo>
                  <a:cubicBezTo>
                    <a:pt x="3667" y="14543"/>
                    <a:pt x="4357" y="13874"/>
                    <a:pt x="5059" y="13252"/>
                  </a:cubicBezTo>
                  <a:lnTo>
                    <a:pt x="5059" y="13252"/>
                  </a:lnTo>
                  <a:cubicBezTo>
                    <a:pt x="4658" y="13824"/>
                    <a:pt x="4260" y="14391"/>
                    <a:pt x="3868" y="14952"/>
                  </a:cubicBezTo>
                  <a:cubicBezTo>
                    <a:pt x="3737" y="15138"/>
                    <a:pt x="3610" y="15321"/>
                    <a:pt x="3492" y="15510"/>
                  </a:cubicBezTo>
                  <a:cubicBezTo>
                    <a:pt x="3373" y="15701"/>
                    <a:pt x="3247" y="15892"/>
                    <a:pt x="3176" y="16120"/>
                  </a:cubicBezTo>
                  <a:cubicBezTo>
                    <a:pt x="3099" y="16343"/>
                    <a:pt x="3122" y="16629"/>
                    <a:pt x="3288" y="16822"/>
                  </a:cubicBezTo>
                  <a:cubicBezTo>
                    <a:pt x="3452" y="17013"/>
                    <a:pt x="3681" y="17102"/>
                    <a:pt x="3903" y="17152"/>
                  </a:cubicBezTo>
                  <a:cubicBezTo>
                    <a:pt x="4026" y="17175"/>
                    <a:pt x="4150" y="17192"/>
                    <a:pt x="4274" y="17192"/>
                  </a:cubicBezTo>
                  <a:cubicBezTo>
                    <a:pt x="4376" y="17192"/>
                    <a:pt x="4479" y="17181"/>
                    <a:pt x="4584" y="17154"/>
                  </a:cubicBezTo>
                  <a:cubicBezTo>
                    <a:pt x="4812" y="17092"/>
                    <a:pt x="5001" y="16959"/>
                    <a:pt x="5169" y="16822"/>
                  </a:cubicBezTo>
                  <a:cubicBezTo>
                    <a:pt x="5501" y="16540"/>
                    <a:pt x="5796" y="16234"/>
                    <a:pt x="6081" y="15925"/>
                  </a:cubicBezTo>
                  <a:cubicBezTo>
                    <a:pt x="6510" y="15457"/>
                    <a:pt x="6911" y="14982"/>
                    <a:pt x="7302" y="14513"/>
                  </a:cubicBezTo>
                  <a:lnTo>
                    <a:pt x="7302" y="14513"/>
                  </a:lnTo>
                  <a:cubicBezTo>
                    <a:pt x="7012" y="15122"/>
                    <a:pt x="6712" y="15719"/>
                    <a:pt x="6477" y="16334"/>
                  </a:cubicBezTo>
                  <a:cubicBezTo>
                    <a:pt x="6400" y="16533"/>
                    <a:pt x="6346" y="16739"/>
                    <a:pt x="6288" y="16938"/>
                  </a:cubicBezTo>
                  <a:cubicBezTo>
                    <a:pt x="6234" y="17140"/>
                    <a:pt x="6180" y="17343"/>
                    <a:pt x="6174" y="17563"/>
                  </a:cubicBezTo>
                  <a:cubicBezTo>
                    <a:pt x="6170" y="17665"/>
                    <a:pt x="6193" y="17804"/>
                    <a:pt x="6263" y="17893"/>
                  </a:cubicBezTo>
                  <a:cubicBezTo>
                    <a:pt x="6326" y="17989"/>
                    <a:pt x="6415" y="18064"/>
                    <a:pt x="6513" y="18116"/>
                  </a:cubicBezTo>
                  <a:cubicBezTo>
                    <a:pt x="6666" y="18196"/>
                    <a:pt x="6833" y="18226"/>
                    <a:pt x="6996" y="18226"/>
                  </a:cubicBezTo>
                  <a:cubicBezTo>
                    <a:pt x="7044" y="18226"/>
                    <a:pt x="7092" y="18224"/>
                    <a:pt x="7139" y="18219"/>
                  </a:cubicBezTo>
                  <a:cubicBezTo>
                    <a:pt x="7347" y="18199"/>
                    <a:pt x="7550" y="18132"/>
                    <a:pt x="7725" y="18026"/>
                  </a:cubicBezTo>
                  <a:cubicBezTo>
                    <a:pt x="7901" y="17920"/>
                    <a:pt x="8055" y="17794"/>
                    <a:pt x="8200" y="17661"/>
                  </a:cubicBezTo>
                  <a:cubicBezTo>
                    <a:pt x="8489" y="17397"/>
                    <a:pt x="8744" y="17107"/>
                    <a:pt x="8973" y="16808"/>
                  </a:cubicBezTo>
                  <a:cubicBezTo>
                    <a:pt x="9128" y="16610"/>
                    <a:pt x="9261" y="16402"/>
                    <a:pt x="9379" y="16189"/>
                  </a:cubicBezTo>
                  <a:lnTo>
                    <a:pt x="9379" y="16189"/>
                  </a:lnTo>
                  <a:cubicBezTo>
                    <a:pt x="9348" y="16283"/>
                    <a:pt x="9321" y="16377"/>
                    <a:pt x="9299" y="16475"/>
                  </a:cubicBezTo>
                  <a:cubicBezTo>
                    <a:pt x="9286" y="16531"/>
                    <a:pt x="9276" y="16589"/>
                    <a:pt x="9274" y="16650"/>
                  </a:cubicBezTo>
                  <a:cubicBezTo>
                    <a:pt x="9270" y="16700"/>
                    <a:pt x="9265" y="16754"/>
                    <a:pt x="9255" y="16808"/>
                  </a:cubicBezTo>
                  <a:cubicBezTo>
                    <a:pt x="9222" y="17025"/>
                    <a:pt x="9182" y="17243"/>
                    <a:pt x="9176" y="17462"/>
                  </a:cubicBezTo>
                  <a:cubicBezTo>
                    <a:pt x="9170" y="17677"/>
                    <a:pt x="9178" y="17918"/>
                    <a:pt x="9336" y="18103"/>
                  </a:cubicBezTo>
                  <a:cubicBezTo>
                    <a:pt x="9467" y="18224"/>
                    <a:pt x="9634" y="18287"/>
                    <a:pt x="9801" y="18287"/>
                  </a:cubicBezTo>
                  <a:cubicBezTo>
                    <a:pt x="9855" y="18287"/>
                    <a:pt x="9908" y="18280"/>
                    <a:pt x="9961" y="18267"/>
                  </a:cubicBezTo>
                  <a:cubicBezTo>
                    <a:pt x="10391" y="18142"/>
                    <a:pt x="10621" y="17771"/>
                    <a:pt x="10843" y="17474"/>
                  </a:cubicBezTo>
                  <a:cubicBezTo>
                    <a:pt x="11285" y="16851"/>
                    <a:pt x="11591" y="16208"/>
                    <a:pt x="11846" y="15610"/>
                  </a:cubicBezTo>
                  <a:cubicBezTo>
                    <a:pt x="12099" y="15012"/>
                    <a:pt x="12290" y="14449"/>
                    <a:pt x="12461" y="13945"/>
                  </a:cubicBezTo>
                  <a:cubicBezTo>
                    <a:pt x="12813" y="12934"/>
                    <a:pt x="12923" y="12105"/>
                    <a:pt x="13007" y="11551"/>
                  </a:cubicBezTo>
                  <a:cubicBezTo>
                    <a:pt x="13042" y="11277"/>
                    <a:pt x="13069" y="11067"/>
                    <a:pt x="13088" y="10918"/>
                  </a:cubicBezTo>
                  <a:cubicBezTo>
                    <a:pt x="13101" y="10805"/>
                    <a:pt x="13106" y="10735"/>
                    <a:pt x="13107" y="10711"/>
                  </a:cubicBezTo>
                  <a:lnTo>
                    <a:pt x="13107" y="10711"/>
                  </a:lnTo>
                  <a:cubicBezTo>
                    <a:pt x="13102" y="10737"/>
                    <a:pt x="13088" y="10806"/>
                    <a:pt x="13071" y="10916"/>
                  </a:cubicBezTo>
                  <a:cubicBezTo>
                    <a:pt x="13048" y="11063"/>
                    <a:pt x="13015" y="11273"/>
                    <a:pt x="12973" y="11545"/>
                  </a:cubicBezTo>
                  <a:cubicBezTo>
                    <a:pt x="12878" y="12097"/>
                    <a:pt x="12759" y="12921"/>
                    <a:pt x="12398" y="13922"/>
                  </a:cubicBezTo>
                  <a:cubicBezTo>
                    <a:pt x="12220" y="14426"/>
                    <a:pt x="12025" y="14983"/>
                    <a:pt x="11769" y="15578"/>
                  </a:cubicBezTo>
                  <a:cubicBezTo>
                    <a:pt x="11512" y="16170"/>
                    <a:pt x="11204" y="16805"/>
                    <a:pt x="10766" y="17418"/>
                  </a:cubicBezTo>
                  <a:cubicBezTo>
                    <a:pt x="10544" y="17711"/>
                    <a:pt x="10310" y="18062"/>
                    <a:pt x="9936" y="18165"/>
                  </a:cubicBezTo>
                  <a:cubicBezTo>
                    <a:pt x="9895" y="18176"/>
                    <a:pt x="9852" y="18181"/>
                    <a:pt x="9809" y="18181"/>
                  </a:cubicBezTo>
                  <a:cubicBezTo>
                    <a:pt x="9666" y="18181"/>
                    <a:pt x="9519" y="18123"/>
                    <a:pt x="9417" y="18030"/>
                  </a:cubicBezTo>
                  <a:cubicBezTo>
                    <a:pt x="9297" y="17891"/>
                    <a:pt x="9280" y="17671"/>
                    <a:pt x="9288" y="17466"/>
                  </a:cubicBezTo>
                  <a:cubicBezTo>
                    <a:pt x="9295" y="17256"/>
                    <a:pt x="9334" y="17044"/>
                    <a:pt x="9371" y="16826"/>
                  </a:cubicBezTo>
                  <a:cubicBezTo>
                    <a:pt x="9378" y="16770"/>
                    <a:pt x="9388" y="16714"/>
                    <a:pt x="9390" y="16652"/>
                  </a:cubicBezTo>
                  <a:cubicBezTo>
                    <a:pt x="9392" y="16604"/>
                    <a:pt x="9402" y="16552"/>
                    <a:pt x="9413" y="16500"/>
                  </a:cubicBezTo>
                  <a:cubicBezTo>
                    <a:pt x="9438" y="16394"/>
                    <a:pt x="9471" y="16288"/>
                    <a:pt x="9506" y="16181"/>
                  </a:cubicBezTo>
                  <a:cubicBezTo>
                    <a:pt x="9579" y="15969"/>
                    <a:pt x="9662" y="15755"/>
                    <a:pt x="9755" y="15545"/>
                  </a:cubicBezTo>
                  <a:cubicBezTo>
                    <a:pt x="9855" y="15325"/>
                    <a:pt x="9913" y="15093"/>
                    <a:pt x="9967" y="14858"/>
                  </a:cubicBezTo>
                  <a:cubicBezTo>
                    <a:pt x="9973" y="14829"/>
                    <a:pt x="9957" y="14798"/>
                    <a:pt x="9928" y="14787"/>
                  </a:cubicBezTo>
                  <a:cubicBezTo>
                    <a:pt x="9921" y="14784"/>
                    <a:pt x="9914" y="14783"/>
                    <a:pt x="9906" y="14783"/>
                  </a:cubicBezTo>
                  <a:cubicBezTo>
                    <a:pt x="9881" y="14783"/>
                    <a:pt x="9858" y="14798"/>
                    <a:pt x="9847" y="14823"/>
                  </a:cubicBezTo>
                  <a:cubicBezTo>
                    <a:pt x="9593" y="15468"/>
                    <a:pt x="9328" y="16147"/>
                    <a:pt x="8869" y="16727"/>
                  </a:cubicBezTo>
                  <a:cubicBezTo>
                    <a:pt x="8641" y="17021"/>
                    <a:pt x="8391" y="17304"/>
                    <a:pt x="8109" y="17561"/>
                  </a:cubicBezTo>
                  <a:cubicBezTo>
                    <a:pt x="7827" y="17816"/>
                    <a:pt x="7511" y="18053"/>
                    <a:pt x="7125" y="18080"/>
                  </a:cubicBezTo>
                  <a:cubicBezTo>
                    <a:pt x="7085" y="18084"/>
                    <a:pt x="7044" y="18086"/>
                    <a:pt x="7003" y="18086"/>
                  </a:cubicBezTo>
                  <a:cubicBezTo>
                    <a:pt x="6854" y="18086"/>
                    <a:pt x="6706" y="18058"/>
                    <a:pt x="6581" y="17991"/>
                  </a:cubicBezTo>
                  <a:cubicBezTo>
                    <a:pt x="6419" y="17902"/>
                    <a:pt x="6301" y="17754"/>
                    <a:pt x="6317" y="17565"/>
                  </a:cubicBezTo>
                  <a:cubicBezTo>
                    <a:pt x="6322" y="17374"/>
                    <a:pt x="6375" y="17173"/>
                    <a:pt x="6429" y="16976"/>
                  </a:cubicBezTo>
                  <a:cubicBezTo>
                    <a:pt x="6486" y="16776"/>
                    <a:pt x="6540" y="16577"/>
                    <a:pt x="6614" y="16386"/>
                  </a:cubicBezTo>
                  <a:cubicBezTo>
                    <a:pt x="6913" y="15607"/>
                    <a:pt x="7326" y="14848"/>
                    <a:pt x="7690" y="14042"/>
                  </a:cubicBezTo>
                  <a:cubicBezTo>
                    <a:pt x="7704" y="14011"/>
                    <a:pt x="7696" y="13972"/>
                    <a:pt x="7669" y="13951"/>
                  </a:cubicBezTo>
                  <a:cubicBezTo>
                    <a:pt x="7655" y="13940"/>
                    <a:pt x="7638" y="13934"/>
                    <a:pt x="7621" y="13934"/>
                  </a:cubicBezTo>
                  <a:cubicBezTo>
                    <a:pt x="7599" y="13934"/>
                    <a:pt x="7577" y="13944"/>
                    <a:pt x="7561" y="13963"/>
                  </a:cubicBezTo>
                  <a:cubicBezTo>
                    <a:pt x="7050" y="14574"/>
                    <a:pt x="6529" y="15205"/>
                    <a:pt x="5966" y="15819"/>
                  </a:cubicBezTo>
                  <a:cubicBezTo>
                    <a:pt x="5682" y="16124"/>
                    <a:pt x="5389" y="16428"/>
                    <a:pt x="5068" y="16698"/>
                  </a:cubicBezTo>
                  <a:cubicBezTo>
                    <a:pt x="4908" y="16830"/>
                    <a:pt x="4735" y="16947"/>
                    <a:pt x="4544" y="16999"/>
                  </a:cubicBezTo>
                  <a:cubicBezTo>
                    <a:pt x="4462" y="17022"/>
                    <a:pt x="4372" y="17031"/>
                    <a:pt x="4281" y="17031"/>
                  </a:cubicBezTo>
                  <a:cubicBezTo>
                    <a:pt x="4166" y="17031"/>
                    <a:pt x="4049" y="17016"/>
                    <a:pt x="3938" y="16994"/>
                  </a:cubicBezTo>
                  <a:cubicBezTo>
                    <a:pt x="3737" y="16951"/>
                    <a:pt x="3539" y="16866"/>
                    <a:pt x="3415" y="16718"/>
                  </a:cubicBezTo>
                  <a:cubicBezTo>
                    <a:pt x="3290" y="16573"/>
                    <a:pt x="3268" y="16363"/>
                    <a:pt x="3332" y="16170"/>
                  </a:cubicBezTo>
                  <a:cubicBezTo>
                    <a:pt x="3394" y="15973"/>
                    <a:pt x="3513" y="15788"/>
                    <a:pt x="3631" y="15601"/>
                  </a:cubicBezTo>
                  <a:cubicBezTo>
                    <a:pt x="3751" y="15410"/>
                    <a:pt x="3878" y="15225"/>
                    <a:pt x="4007" y="15043"/>
                  </a:cubicBezTo>
                  <a:cubicBezTo>
                    <a:pt x="4522" y="14308"/>
                    <a:pt x="5045" y="13563"/>
                    <a:pt x="5576" y="12807"/>
                  </a:cubicBezTo>
                  <a:lnTo>
                    <a:pt x="5580" y="12801"/>
                  </a:lnTo>
                  <a:cubicBezTo>
                    <a:pt x="5601" y="12772"/>
                    <a:pt x="5599" y="12730"/>
                    <a:pt x="5576" y="12701"/>
                  </a:cubicBezTo>
                  <a:cubicBezTo>
                    <a:pt x="5559" y="12681"/>
                    <a:pt x="5535" y="12670"/>
                    <a:pt x="5511" y="12670"/>
                  </a:cubicBezTo>
                  <a:cubicBezTo>
                    <a:pt x="5492" y="12670"/>
                    <a:pt x="5472" y="12677"/>
                    <a:pt x="5456" y="12689"/>
                  </a:cubicBezTo>
                  <a:cubicBezTo>
                    <a:pt x="4561" y="13428"/>
                    <a:pt x="3741" y="14283"/>
                    <a:pt x="2773" y="14968"/>
                  </a:cubicBezTo>
                  <a:cubicBezTo>
                    <a:pt x="2530" y="15138"/>
                    <a:pt x="2277" y="15292"/>
                    <a:pt x="2009" y="15406"/>
                  </a:cubicBezTo>
                  <a:cubicBezTo>
                    <a:pt x="1805" y="15493"/>
                    <a:pt x="1583" y="15564"/>
                    <a:pt x="1372" y="15564"/>
                  </a:cubicBezTo>
                  <a:cubicBezTo>
                    <a:pt x="1308" y="15564"/>
                    <a:pt x="1244" y="15558"/>
                    <a:pt x="1183" y="15543"/>
                  </a:cubicBezTo>
                  <a:cubicBezTo>
                    <a:pt x="917" y="15483"/>
                    <a:pt x="757" y="15213"/>
                    <a:pt x="689" y="14939"/>
                  </a:cubicBezTo>
                  <a:cubicBezTo>
                    <a:pt x="620" y="14665"/>
                    <a:pt x="687" y="14372"/>
                    <a:pt x="818" y="14107"/>
                  </a:cubicBezTo>
                  <a:cubicBezTo>
                    <a:pt x="924" y="13884"/>
                    <a:pt x="1081" y="13683"/>
                    <a:pt x="1225" y="13465"/>
                  </a:cubicBezTo>
                  <a:lnTo>
                    <a:pt x="1656" y="12826"/>
                  </a:lnTo>
                  <a:cubicBezTo>
                    <a:pt x="1800" y="12618"/>
                    <a:pt x="1945" y="12408"/>
                    <a:pt x="2088" y="12199"/>
                  </a:cubicBezTo>
                  <a:cubicBezTo>
                    <a:pt x="2234" y="11995"/>
                    <a:pt x="2396" y="11792"/>
                    <a:pt x="2535" y="11580"/>
                  </a:cubicBezTo>
                  <a:cubicBezTo>
                    <a:pt x="2821" y="11163"/>
                    <a:pt x="3112" y="10743"/>
                    <a:pt x="3332" y="10286"/>
                  </a:cubicBezTo>
                  <a:cubicBezTo>
                    <a:pt x="3554" y="9830"/>
                    <a:pt x="3743" y="9369"/>
                    <a:pt x="3901" y="8895"/>
                  </a:cubicBezTo>
                  <a:cubicBezTo>
                    <a:pt x="3909" y="8870"/>
                    <a:pt x="3905" y="8843"/>
                    <a:pt x="3890" y="8819"/>
                  </a:cubicBezTo>
                  <a:cubicBezTo>
                    <a:pt x="3873" y="8797"/>
                    <a:pt x="3846" y="8784"/>
                    <a:pt x="3820" y="8784"/>
                  </a:cubicBezTo>
                  <a:cubicBezTo>
                    <a:pt x="3804" y="8784"/>
                    <a:pt x="3788" y="8789"/>
                    <a:pt x="3774" y="8798"/>
                  </a:cubicBezTo>
                  <a:lnTo>
                    <a:pt x="3770" y="8800"/>
                  </a:lnTo>
                  <a:cubicBezTo>
                    <a:pt x="3348" y="9095"/>
                    <a:pt x="2900" y="9361"/>
                    <a:pt x="2437" y="9572"/>
                  </a:cubicBezTo>
                  <a:cubicBezTo>
                    <a:pt x="2022" y="9760"/>
                    <a:pt x="1577" y="9917"/>
                    <a:pt x="1141" y="9917"/>
                  </a:cubicBezTo>
                  <a:cubicBezTo>
                    <a:pt x="1094" y="9917"/>
                    <a:pt x="1048" y="9915"/>
                    <a:pt x="1002" y="9911"/>
                  </a:cubicBezTo>
                  <a:cubicBezTo>
                    <a:pt x="768" y="9882"/>
                    <a:pt x="552" y="9774"/>
                    <a:pt x="400" y="9595"/>
                  </a:cubicBezTo>
                  <a:cubicBezTo>
                    <a:pt x="245" y="9421"/>
                    <a:pt x="168" y="9190"/>
                    <a:pt x="189" y="8962"/>
                  </a:cubicBezTo>
                  <a:cubicBezTo>
                    <a:pt x="209" y="8734"/>
                    <a:pt x="334" y="8526"/>
                    <a:pt x="496" y="8356"/>
                  </a:cubicBezTo>
                  <a:cubicBezTo>
                    <a:pt x="660" y="8183"/>
                    <a:pt x="855" y="8042"/>
                    <a:pt x="1059" y="7905"/>
                  </a:cubicBezTo>
                  <a:cubicBezTo>
                    <a:pt x="1862" y="7338"/>
                    <a:pt x="2649" y="6778"/>
                    <a:pt x="3348" y="6126"/>
                  </a:cubicBezTo>
                  <a:cubicBezTo>
                    <a:pt x="4000" y="5453"/>
                    <a:pt x="4775" y="4943"/>
                    <a:pt x="5613" y="4635"/>
                  </a:cubicBezTo>
                  <a:cubicBezTo>
                    <a:pt x="5640" y="4625"/>
                    <a:pt x="5659" y="4600"/>
                    <a:pt x="5663" y="4569"/>
                  </a:cubicBezTo>
                  <a:cubicBezTo>
                    <a:pt x="5722" y="3664"/>
                    <a:pt x="5695" y="2779"/>
                    <a:pt x="5647" y="1922"/>
                  </a:cubicBezTo>
                  <a:cubicBezTo>
                    <a:pt x="5634" y="1708"/>
                    <a:pt x="5622" y="1496"/>
                    <a:pt x="5609" y="1284"/>
                  </a:cubicBezTo>
                  <a:cubicBezTo>
                    <a:pt x="5601" y="1073"/>
                    <a:pt x="5572" y="861"/>
                    <a:pt x="5613" y="674"/>
                  </a:cubicBezTo>
                  <a:cubicBezTo>
                    <a:pt x="5647" y="485"/>
                    <a:pt x="5782" y="354"/>
                    <a:pt x="5971" y="304"/>
                  </a:cubicBezTo>
                  <a:cubicBezTo>
                    <a:pt x="6155" y="250"/>
                    <a:pt x="6363" y="238"/>
                    <a:pt x="6562" y="213"/>
                  </a:cubicBezTo>
                  <a:cubicBezTo>
                    <a:pt x="7074" y="160"/>
                    <a:pt x="7579" y="135"/>
                    <a:pt x="8074" y="135"/>
                  </a:cubicBezTo>
                  <a:cubicBezTo>
                    <a:pt x="9131" y="135"/>
                    <a:pt x="10143" y="249"/>
                    <a:pt x="11084" y="444"/>
                  </a:cubicBezTo>
                  <a:cubicBezTo>
                    <a:pt x="11763" y="591"/>
                    <a:pt x="12442" y="797"/>
                    <a:pt x="12882" y="1261"/>
                  </a:cubicBezTo>
                  <a:cubicBezTo>
                    <a:pt x="13102" y="1488"/>
                    <a:pt x="13218" y="1787"/>
                    <a:pt x="13245" y="2088"/>
                  </a:cubicBezTo>
                  <a:cubicBezTo>
                    <a:pt x="13274" y="2391"/>
                    <a:pt x="13239" y="2692"/>
                    <a:pt x="13202" y="2985"/>
                  </a:cubicBezTo>
                  <a:cubicBezTo>
                    <a:pt x="13054" y="4158"/>
                    <a:pt x="12720" y="5177"/>
                    <a:pt x="12346" y="6022"/>
                  </a:cubicBezTo>
                  <a:cubicBezTo>
                    <a:pt x="12340" y="6035"/>
                    <a:pt x="12342" y="6053"/>
                    <a:pt x="12351" y="6064"/>
                  </a:cubicBezTo>
                  <a:cubicBezTo>
                    <a:pt x="12585" y="6367"/>
                    <a:pt x="12733" y="6713"/>
                    <a:pt x="12857" y="7031"/>
                  </a:cubicBezTo>
                  <a:cubicBezTo>
                    <a:pt x="12978" y="7353"/>
                    <a:pt x="13056" y="7668"/>
                    <a:pt x="13102" y="7961"/>
                  </a:cubicBezTo>
                  <a:cubicBezTo>
                    <a:pt x="13198" y="8551"/>
                    <a:pt x="13179" y="9059"/>
                    <a:pt x="13171" y="9466"/>
                  </a:cubicBezTo>
                  <a:cubicBezTo>
                    <a:pt x="13169" y="9875"/>
                    <a:pt x="13141" y="10181"/>
                    <a:pt x="13125" y="10388"/>
                  </a:cubicBezTo>
                  <a:cubicBezTo>
                    <a:pt x="13112" y="10596"/>
                    <a:pt x="13108" y="10702"/>
                    <a:pt x="13108" y="10702"/>
                  </a:cubicBezTo>
                  <a:cubicBezTo>
                    <a:pt x="13108" y="10702"/>
                    <a:pt x="13125" y="10598"/>
                    <a:pt x="13146" y="10390"/>
                  </a:cubicBezTo>
                  <a:cubicBezTo>
                    <a:pt x="13169" y="10183"/>
                    <a:pt x="13204" y="9875"/>
                    <a:pt x="13214" y="9468"/>
                  </a:cubicBezTo>
                  <a:cubicBezTo>
                    <a:pt x="13227" y="9061"/>
                    <a:pt x="13256" y="8551"/>
                    <a:pt x="13164" y="7951"/>
                  </a:cubicBezTo>
                  <a:cubicBezTo>
                    <a:pt x="13119" y="7654"/>
                    <a:pt x="13044" y="7334"/>
                    <a:pt x="12924" y="7006"/>
                  </a:cubicBezTo>
                  <a:cubicBezTo>
                    <a:pt x="12804" y="6687"/>
                    <a:pt x="12664" y="6349"/>
                    <a:pt x="12429" y="6033"/>
                  </a:cubicBezTo>
                  <a:lnTo>
                    <a:pt x="12429" y="6033"/>
                  </a:lnTo>
                  <a:cubicBezTo>
                    <a:pt x="12809" y="5188"/>
                    <a:pt x="13148" y="4171"/>
                    <a:pt x="13305" y="2999"/>
                  </a:cubicBezTo>
                  <a:cubicBezTo>
                    <a:pt x="13341" y="2704"/>
                    <a:pt x="13382" y="2397"/>
                    <a:pt x="13351" y="2079"/>
                  </a:cubicBezTo>
                  <a:cubicBezTo>
                    <a:pt x="13326" y="1760"/>
                    <a:pt x="13200" y="1430"/>
                    <a:pt x="12965" y="1185"/>
                  </a:cubicBezTo>
                  <a:cubicBezTo>
                    <a:pt x="12492" y="686"/>
                    <a:pt x="11796" y="477"/>
                    <a:pt x="11109" y="325"/>
                  </a:cubicBezTo>
                  <a:cubicBezTo>
                    <a:pt x="10147" y="119"/>
                    <a:pt x="9109" y="1"/>
                    <a:pt x="80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7"/>
            <p:cNvSpPr/>
            <p:nvPr/>
          </p:nvSpPr>
          <p:spPr>
            <a:xfrm>
              <a:off x="5054350" y="3329138"/>
              <a:ext cx="174575" cy="47650"/>
            </a:xfrm>
            <a:custGeom>
              <a:rect b="b" l="l" r="r" t="t"/>
              <a:pathLst>
                <a:path extrusionOk="0" h="1906" w="6983">
                  <a:moveTo>
                    <a:pt x="2522" y="0"/>
                  </a:moveTo>
                  <a:cubicBezTo>
                    <a:pt x="1961" y="0"/>
                    <a:pt x="1458" y="68"/>
                    <a:pt x="1060" y="147"/>
                  </a:cubicBezTo>
                  <a:cubicBezTo>
                    <a:pt x="728" y="218"/>
                    <a:pt x="460" y="286"/>
                    <a:pt x="280" y="347"/>
                  </a:cubicBezTo>
                  <a:cubicBezTo>
                    <a:pt x="99" y="405"/>
                    <a:pt x="1" y="442"/>
                    <a:pt x="5" y="454"/>
                  </a:cubicBezTo>
                  <a:cubicBezTo>
                    <a:pt x="5" y="457"/>
                    <a:pt x="11" y="458"/>
                    <a:pt x="22" y="458"/>
                  </a:cubicBezTo>
                  <a:cubicBezTo>
                    <a:pt x="105" y="458"/>
                    <a:pt x="491" y="361"/>
                    <a:pt x="1081" y="266"/>
                  </a:cubicBezTo>
                  <a:cubicBezTo>
                    <a:pt x="1450" y="211"/>
                    <a:pt x="1902" y="161"/>
                    <a:pt x="2404" y="161"/>
                  </a:cubicBezTo>
                  <a:cubicBezTo>
                    <a:pt x="2805" y="161"/>
                    <a:pt x="3239" y="193"/>
                    <a:pt x="3686" y="278"/>
                  </a:cubicBezTo>
                  <a:cubicBezTo>
                    <a:pt x="4691" y="471"/>
                    <a:pt x="5524" y="907"/>
                    <a:pt x="6082" y="1273"/>
                  </a:cubicBezTo>
                  <a:cubicBezTo>
                    <a:pt x="6620" y="1631"/>
                    <a:pt x="6929" y="1906"/>
                    <a:pt x="6971" y="1906"/>
                  </a:cubicBezTo>
                  <a:cubicBezTo>
                    <a:pt x="6973" y="1906"/>
                    <a:pt x="6974" y="1905"/>
                    <a:pt x="6975" y="1904"/>
                  </a:cubicBezTo>
                  <a:cubicBezTo>
                    <a:pt x="6983" y="1895"/>
                    <a:pt x="6911" y="1817"/>
                    <a:pt x="6772" y="1686"/>
                  </a:cubicBezTo>
                  <a:cubicBezTo>
                    <a:pt x="6637" y="1553"/>
                    <a:pt x="6425" y="1378"/>
                    <a:pt x="6151" y="1175"/>
                  </a:cubicBezTo>
                  <a:cubicBezTo>
                    <a:pt x="5601" y="776"/>
                    <a:pt x="4751" y="309"/>
                    <a:pt x="3718" y="110"/>
                  </a:cubicBezTo>
                  <a:cubicBezTo>
                    <a:pt x="3303" y="31"/>
                    <a:pt x="2899" y="0"/>
                    <a:pt x="25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2" name="Google Shape;1032;p37"/>
          <p:cNvSpPr txBox="1"/>
          <p:nvPr/>
        </p:nvSpPr>
        <p:spPr>
          <a:xfrm>
            <a:off x="3230050" y="1014650"/>
            <a:ext cx="2868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 u="sng">
                <a:latin typeface="Mukta"/>
                <a:ea typeface="Mukta"/>
                <a:cs typeface="Mukta"/>
                <a:sym typeface="Mukta"/>
              </a:rPr>
              <a:t>Replication</a:t>
            </a:r>
            <a:endParaRPr b="1" sz="3000" u="sng">
              <a:latin typeface="Mukta"/>
              <a:ea typeface="Mukta"/>
              <a:cs typeface="Mukta"/>
              <a:sym typeface="Mukta"/>
            </a:endParaRPr>
          </a:p>
        </p:txBody>
      </p:sp>
      <p:pic>
        <p:nvPicPr>
          <p:cNvPr id="1033" name="Google Shape;103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725" y="2016425"/>
            <a:ext cx="2924175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37"/>
          <p:cNvSpPr txBox="1"/>
          <p:nvPr/>
        </p:nvSpPr>
        <p:spPr>
          <a:xfrm>
            <a:off x="677363" y="4339750"/>
            <a:ext cx="28689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Sigmoid curve fit for replication choice data</a:t>
            </a:r>
            <a:endParaRPr sz="1600"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1035" name="Google Shape;1035;p37"/>
          <p:cNvSpPr txBox="1"/>
          <p:nvPr/>
        </p:nvSpPr>
        <p:spPr>
          <a:xfrm>
            <a:off x="3475450" y="2016425"/>
            <a:ext cx="2452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ukta"/>
              <a:buChar char="●"/>
            </a:pPr>
            <a:r>
              <a:rPr lang="en">
                <a:latin typeface="Mukta"/>
                <a:ea typeface="Mukta"/>
                <a:cs typeface="Mukta"/>
                <a:sym typeface="Mukta"/>
              </a:rPr>
              <a:t>R</a:t>
            </a:r>
            <a:r>
              <a:rPr lang="en">
                <a:latin typeface="Mukta"/>
                <a:ea typeface="Mukta"/>
                <a:cs typeface="Mukta"/>
                <a:sym typeface="Mukta"/>
              </a:rPr>
              <a:t>esemblance</a:t>
            </a:r>
            <a:r>
              <a:rPr lang="en">
                <a:latin typeface="Mukta"/>
                <a:ea typeface="Mukta"/>
                <a:cs typeface="Mukta"/>
                <a:sym typeface="Mukta"/>
              </a:rPr>
              <a:t> seen</a:t>
            </a:r>
            <a:endParaRPr>
              <a:latin typeface="Mukta"/>
              <a:ea typeface="Mukta"/>
              <a:cs typeface="Mukta"/>
              <a:sym typeface="Mukt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ukta"/>
              <a:buChar char="●"/>
            </a:pPr>
            <a:r>
              <a:rPr lang="en">
                <a:latin typeface="Mukta"/>
                <a:ea typeface="Mukta"/>
                <a:cs typeface="Mukta"/>
                <a:sym typeface="Mukta"/>
              </a:rPr>
              <a:t>Sigmoid nature is visible, consistent with original data</a:t>
            </a:r>
            <a:endParaRPr>
              <a:latin typeface="Mukta"/>
              <a:ea typeface="Mukta"/>
              <a:cs typeface="Mukta"/>
              <a:sym typeface="Mukt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ukta"/>
              <a:buChar char="●"/>
            </a:pPr>
            <a:r>
              <a:rPr lang="en">
                <a:latin typeface="Mukta"/>
                <a:ea typeface="Mukta"/>
                <a:cs typeface="Mukta"/>
                <a:sym typeface="Mukta"/>
              </a:rPr>
              <a:t>The linear line of the indifference points indicates that experiential options underweighted. </a:t>
            </a:r>
            <a:endParaRPr>
              <a:latin typeface="Mukta"/>
              <a:ea typeface="Mukta"/>
              <a:cs typeface="Mukta"/>
              <a:sym typeface="Mukta"/>
            </a:endParaRPr>
          </a:p>
        </p:txBody>
      </p:sp>
      <p:pic>
        <p:nvPicPr>
          <p:cNvPr id="1036" name="Google Shape;103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7550" y="2009967"/>
            <a:ext cx="2868900" cy="2222708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37"/>
          <p:cNvSpPr txBox="1"/>
          <p:nvPr/>
        </p:nvSpPr>
        <p:spPr>
          <a:xfrm>
            <a:off x="6174225" y="4485550"/>
            <a:ext cx="271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1038" name="Google Shape;1038;p37"/>
          <p:cNvSpPr txBox="1"/>
          <p:nvPr/>
        </p:nvSpPr>
        <p:spPr>
          <a:xfrm>
            <a:off x="5899950" y="4339750"/>
            <a:ext cx="29241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Linear fit of the indifference points obtained from the replication experiment</a:t>
            </a:r>
            <a:endParaRPr sz="1600"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38"/>
          <p:cNvSpPr txBox="1"/>
          <p:nvPr>
            <p:ph type="title"/>
          </p:nvPr>
        </p:nvSpPr>
        <p:spPr>
          <a:xfrm>
            <a:off x="3529150" y="203525"/>
            <a:ext cx="2882100" cy="8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/>
              <a:t>Extension</a:t>
            </a:r>
            <a:endParaRPr sz="3000" u="sng"/>
          </a:p>
        </p:txBody>
      </p:sp>
      <p:sp>
        <p:nvSpPr>
          <p:cNvPr id="1044" name="Google Shape;1044;p38"/>
          <p:cNvSpPr txBox="1"/>
          <p:nvPr/>
        </p:nvSpPr>
        <p:spPr>
          <a:xfrm>
            <a:off x="430225" y="3569150"/>
            <a:ext cx="34323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Linear fit of indifference points obtained for the 3 difficulty levels</a:t>
            </a:r>
            <a:endParaRPr b="1" sz="1200"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1045" name="Google Shape;1045;p38"/>
          <p:cNvSpPr txBox="1"/>
          <p:nvPr/>
        </p:nvSpPr>
        <p:spPr>
          <a:xfrm>
            <a:off x="4017450" y="1187975"/>
            <a:ext cx="4623600" cy="31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kta"/>
                <a:ea typeface="Mukta"/>
                <a:cs typeface="Mukta"/>
                <a:sym typeface="Mukta"/>
              </a:rPr>
              <a:t>The extension was made in 3 difficulties(2, 4, 6 clicks respectively)</a:t>
            </a:r>
            <a:br>
              <a:rPr lang="en">
                <a:latin typeface="Mukta"/>
                <a:ea typeface="Mukta"/>
                <a:cs typeface="Mukta"/>
                <a:sym typeface="Mukta"/>
              </a:rPr>
            </a:br>
            <a:endParaRPr>
              <a:latin typeface="Mukta"/>
              <a:ea typeface="Mukta"/>
              <a:cs typeface="Mukta"/>
              <a:sym typeface="Mukta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ukta"/>
              <a:buAutoNum type="arabicParenR"/>
            </a:pPr>
            <a:r>
              <a:rPr lang="en" sz="1300"/>
              <a:t>The final regression fit graph seems to display neglect with some bias.</a:t>
            </a:r>
            <a:endParaRPr sz="1300"/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 sz="1300"/>
              <a:t>Increasing the difficulty decreases the slope, while also increasing this bias.</a:t>
            </a:r>
            <a:endParaRPr sz="1300"/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 sz="1300"/>
              <a:t>Increased difficulty in the S options, we do notice that the slope overall is higher than that of the replication experiment</a:t>
            </a:r>
            <a:endParaRPr sz="1300"/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 sz="1300"/>
              <a:t>Some evidence to our hypothesis of experiential value neglect happening partially(or wholly) due to computational cost difference.</a:t>
            </a:r>
            <a:endParaRPr sz="1300"/>
          </a:p>
        </p:txBody>
      </p:sp>
      <p:pic>
        <p:nvPicPr>
          <p:cNvPr id="1046" name="Google Shape;104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813" y="1331775"/>
            <a:ext cx="2898963" cy="21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75" y="838613"/>
            <a:ext cx="2605550" cy="230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0562" y="838613"/>
            <a:ext cx="2726942" cy="230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4650" y="840650"/>
            <a:ext cx="2726950" cy="2301092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p39"/>
          <p:cNvSpPr txBox="1"/>
          <p:nvPr/>
        </p:nvSpPr>
        <p:spPr>
          <a:xfrm>
            <a:off x="2778600" y="3698900"/>
            <a:ext cx="361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 u="sng">
                <a:latin typeface="Mukta"/>
                <a:ea typeface="Mukta"/>
                <a:cs typeface="Mukta"/>
                <a:sym typeface="Mukta"/>
              </a:rPr>
              <a:t>SIGMOID FIT </a:t>
            </a:r>
            <a:endParaRPr b="1" sz="2300" u="sng">
              <a:latin typeface="Mukta"/>
              <a:ea typeface="Mukta"/>
              <a:cs typeface="Mukta"/>
              <a:sym typeface="Mukta"/>
            </a:endParaRPr>
          </a:p>
        </p:txBody>
      </p:sp>
      <p:cxnSp>
        <p:nvCxnSpPr>
          <p:cNvPr id="1055" name="Google Shape;1055;p39"/>
          <p:cNvCxnSpPr/>
          <p:nvPr/>
        </p:nvCxnSpPr>
        <p:spPr>
          <a:xfrm>
            <a:off x="4361900" y="3935575"/>
            <a:ext cx="1482900" cy="148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40"/>
          <p:cNvSpPr txBox="1"/>
          <p:nvPr>
            <p:ph type="title"/>
          </p:nvPr>
        </p:nvSpPr>
        <p:spPr>
          <a:xfrm>
            <a:off x="588725" y="333625"/>
            <a:ext cx="3856800" cy="88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1" lang="en" sz="3500">
                <a:solidFill>
                  <a:srgbClr val="000000"/>
                </a:solidFill>
                <a:latin typeface="Anek Devanagari"/>
                <a:ea typeface="Anek Devanagari"/>
                <a:cs typeface="Anek Devanagari"/>
                <a:sym typeface="Anek Devanagari"/>
              </a:rPr>
              <a:t>CONCLUSIONS</a:t>
            </a:r>
            <a:endParaRPr b="1" sz="3500">
              <a:latin typeface="Anek Devanagari"/>
              <a:ea typeface="Anek Devanagari"/>
              <a:cs typeface="Anek Devanagari"/>
              <a:sym typeface="Anek Devanagari"/>
            </a:endParaRPr>
          </a:p>
        </p:txBody>
      </p:sp>
      <p:sp>
        <p:nvSpPr>
          <p:cNvPr id="1061" name="Google Shape;1061;p40"/>
          <p:cNvSpPr txBox="1"/>
          <p:nvPr>
            <p:ph idx="1" type="body"/>
          </p:nvPr>
        </p:nvSpPr>
        <p:spPr>
          <a:xfrm>
            <a:off x="737225" y="1167450"/>
            <a:ext cx="3856800" cy="25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Some noisy evidence of experiential value neglect in the replication experiment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Some evidence of </a:t>
            </a:r>
            <a:r>
              <a:rPr lang="en"/>
              <a:t>reduction</a:t>
            </a:r>
            <a:r>
              <a:rPr lang="en"/>
              <a:t> in experiential neglect in the extension experiment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Imperative that more data is required for forming better conclusions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T-tests have to be performed to validate hypotheses 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Other possible extension experiments could be performed</a:t>
            </a:r>
            <a:endParaRPr/>
          </a:p>
        </p:txBody>
      </p:sp>
      <p:grpSp>
        <p:nvGrpSpPr>
          <p:cNvPr id="1062" name="Google Shape;1062;p40"/>
          <p:cNvGrpSpPr/>
          <p:nvPr/>
        </p:nvGrpSpPr>
        <p:grpSpPr>
          <a:xfrm>
            <a:off x="5361721" y="1167443"/>
            <a:ext cx="3067171" cy="2808618"/>
            <a:chOff x="4130575" y="1320750"/>
            <a:chExt cx="3355400" cy="3072550"/>
          </a:xfrm>
        </p:grpSpPr>
        <p:sp>
          <p:nvSpPr>
            <p:cNvPr id="1063" name="Google Shape;1063;p40"/>
            <p:cNvSpPr/>
            <p:nvPr/>
          </p:nvSpPr>
          <p:spPr>
            <a:xfrm>
              <a:off x="4130575" y="4389200"/>
              <a:ext cx="3041925" cy="4100"/>
            </a:xfrm>
            <a:custGeom>
              <a:rect b="b" l="l" r="r" t="t"/>
              <a:pathLst>
                <a:path extrusionOk="0" h="164" w="121677">
                  <a:moveTo>
                    <a:pt x="60842" y="1"/>
                  </a:moveTo>
                  <a:cubicBezTo>
                    <a:pt x="27235" y="1"/>
                    <a:pt x="1" y="37"/>
                    <a:pt x="1" y="83"/>
                  </a:cubicBezTo>
                  <a:cubicBezTo>
                    <a:pt x="1" y="128"/>
                    <a:pt x="27246" y="164"/>
                    <a:pt x="60842" y="164"/>
                  </a:cubicBezTo>
                  <a:cubicBezTo>
                    <a:pt x="94437" y="164"/>
                    <a:pt x="121676" y="128"/>
                    <a:pt x="121676" y="83"/>
                  </a:cubicBezTo>
                  <a:cubicBezTo>
                    <a:pt x="121676" y="37"/>
                    <a:pt x="94448" y="1"/>
                    <a:pt x="608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0"/>
            <p:cNvSpPr/>
            <p:nvPr/>
          </p:nvSpPr>
          <p:spPr>
            <a:xfrm>
              <a:off x="4227600" y="2680250"/>
              <a:ext cx="893750" cy="1159225"/>
            </a:xfrm>
            <a:custGeom>
              <a:rect b="b" l="l" r="r" t="t"/>
              <a:pathLst>
                <a:path extrusionOk="0" h="46369" w="35750">
                  <a:moveTo>
                    <a:pt x="35154" y="1"/>
                  </a:moveTo>
                  <a:lnTo>
                    <a:pt x="32763" y="950"/>
                  </a:lnTo>
                  <a:cubicBezTo>
                    <a:pt x="29797" y="2129"/>
                    <a:pt x="27935" y="4051"/>
                    <a:pt x="25997" y="6587"/>
                  </a:cubicBezTo>
                  <a:cubicBezTo>
                    <a:pt x="22487" y="11178"/>
                    <a:pt x="2020" y="33662"/>
                    <a:pt x="1954" y="34142"/>
                  </a:cubicBezTo>
                  <a:cubicBezTo>
                    <a:pt x="1" y="40449"/>
                    <a:pt x="6255" y="46369"/>
                    <a:pt x="12787" y="46369"/>
                  </a:cubicBezTo>
                  <a:cubicBezTo>
                    <a:pt x="15030" y="46369"/>
                    <a:pt x="17307" y="45671"/>
                    <a:pt x="19294" y="44051"/>
                  </a:cubicBezTo>
                  <a:cubicBezTo>
                    <a:pt x="23319" y="40773"/>
                    <a:pt x="35750" y="24013"/>
                    <a:pt x="35750" y="24013"/>
                  </a:cubicBezTo>
                  <a:lnTo>
                    <a:pt x="351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0"/>
            <p:cNvSpPr/>
            <p:nvPr/>
          </p:nvSpPr>
          <p:spPr>
            <a:xfrm>
              <a:off x="6233725" y="2606475"/>
              <a:ext cx="1047075" cy="1172150"/>
            </a:xfrm>
            <a:custGeom>
              <a:rect b="b" l="l" r="r" t="t"/>
              <a:pathLst>
                <a:path extrusionOk="0" h="46886" w="41883">
                  <a:moveTo>
                    <a:pt x="1234" y="1"/>
                  </a:moveTo>
                  <a:lnTo>
                    <a:pt x="1" y="383"/>
                  </a:lnTo>
                  <a:cubicBezTo>
                    <a:pt x="652" y="3702"/>
                    <a:pt x="4715" y="24457"/>
                    <a:pt x="4715" y="24934"/>
                  </a:cubicBezTo>
                  <a:cubicBezTo>
                    <a:pt x="4715" y="25452"/>
                    <a:pt x="38075" y="46885"/>
                    <a:pt x="38075" y="46885"/>
                  </a:cubicBezTo>
                  <a:lnTo>
                    <a:pt x="41883" y="31954"/>
                  </a:lnTo>
                  <a:cubicBezTo>
                    <a:pt x="41883" y="31954"/>
                    <a:pt x="13703" y="5401"/>
                    <a:pt x="11283" y="3327"/>
                  </a:cubicBezTo>
                  <a:cubicBezTo>
                    <a:pt x="8863" y="1253"/>
                    <a:pt x="1234" y="1"/>
                    <a:pt x="12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0"/>
            <p:cNvSpPr/>
            <p:nvPr/>
          </p:nvSpPr>
          <p:spPr>
            <a:xfrm>
              <a:off x="4948875" y="2456350"/>
              <a:ext cx="1550525" cy="1932675"/>
            </a:xfrm>
            <a:custGeom>
              <a:rect b="b" l="l" r="r" t="t"/>
              <a:pathLst>
                <a:path extrusionOk="0" h="77307" w="62021">
                  <a:moveTo>
                    <a:pt x="23835" y="0"/>
                  </a:moveTo>
                  <a:lnTo>
                    <a:pt x="19477" y="5603"/>
                  </a:lnTo>
                  <a:lnTo>
                    <a:pt x="6039" y="9169"/>
                  </a:lnTo>
                  <a:lnTo>
                    <a:pt x="2599" y="33953"/>
                  </a:lnTo>
                  <a:lnTo>
                    <a:pt x="4951" y="61355"/>
                  </a:lnTo>
                  <a:lnTo>
                    <a:pt x="0" y="77307"/>
                  </a:lnTo>
                  <a:lnTo>
                    <a:pt x="62021" y="77307"/>
                  </a:lnTo>
                  <a:lnTo>
                    <a:pt x="58453" y="65962"/>
                  </a:lnTo>
                  <a:lnTo>
                    <a:pt x="59340" y="7741"/>
                  </a:lnTo>
                  <a:lnTo>
                    <a:pt x="47473" y="4473"/>
                  </a:lnTo>
                  <a:lnTo>
                    <a:pt x="44077" y="637"/>
                  </a:lnTo>
                  <a:lnTo>
                    <a:pt x="238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0"/>
            <p:cNvSpPr/>
            <p:nvPr/>
          </p:nvSpPr>
          <p:spPr>
            <a:xfrm>
              <a:off x="5258425" y="1320750"/>
              <a:ext cx="1052225" cy="922050"/>
            </a:xfrm>
            <a:custGeom>
              <a:rect b="b" l="l" r="r" t="t"/>
              <a:pathLst>
                <a:path extrusionOk="0" h="36882" w="42089">
                  <a:moveTo>
                    <a:pt x="19219" y="1"/>
                  </a:moveTo>
                  <a:cubicBezTo>
                    <a:pt x="15717" y="1"/>
                    <a:pt x="14161" y="759"/>
                    <a:pt x="11527" y="1470"/>
                  </a:cubicBezTo>
                  <a:cubicBezTo>
                    <a:pt x="8790" y="2208"/>
                    <a:pt x="6321" y="3676"/>
                    <a:pt x="4689" y="5993"/>
                  </a:cubicBezTo>
                  <a:cubicBezTo>
                    <a:pt x="2750" y="8745"/>
                    <a:pt x="1121" y="11826"/>
                    <a:pt x="754" y="15173"/>
                  </a:cubicBezTo>
                  <a:cubicBezTo>
                    <a:pt x="378" y="18611"/>
                    <a:pt x="1" y="22072"/>
                    <a:pt x="261" y="25520"/>
                  </a:cubicBezTo>
                  <a:cubicBezTo>
                    <a:pt x="519" y="28967"/>
                    <a:pt x="1457" y="32441"/>
                    <a:pt x="3486" y="35239"/>
                  </a:cubicBezTo>
                  <a:lnTo>
                    <a:pt x="12260" y="36764"/>
                  </a:lnTo>
                  <a:cubicBezTo>
                    <a:pt x="13992" y="36823"/>
                    <a:pt x="15733" y="36881"/>
                    <a:pt x="17470" y="36881"/>
                  </a:cubicBezTo>
                  <a:cubicBezTo>
                    <a:pt x="20594" y="36881"/>
                    <a:pt x="23707" y="36693"/>
                    <a:pt x="26740" y="35983"/>
                  </a:cubicBezTo>
                  <a:cubicBezTo>
                    <a:pt x="31461" y="34877"/>
                    <a:pt x="36049" y="32338"/>
                    <a:pt x="38575" y="28201"/>
                  </a:cubicBezTo>
                  <a:cubicBezTo>
                    <a:pt x="42089" y="22452"/>
                    <a:pt x="40630" y="13545"/>
                    <a:pt x="36364" y="8331"/>
                  </a:cubicBezTo>
                  <a:cubicBezTo>
                    <a:pt x="32099" y="3118"/>
                    <a:pt x="26370" y="116"/>
                    <a:pt x="19636" y="4"/>
                  </a:cubicBezTo>
                  <a:cubicBezTo>
                    <a:pt x="19494" y="2"/>
                    <a:pt x="19355" y="1"/>
                    <a:pt x="192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0"/>
            <p:cNvSpPr/>
            <p:nvPr/>
          </p:nvSpPr>
          <p:spPr>
            <a:xfrm>
              <a:off x="5223325" y="2124750"/>
              <a:ext cx="189100" cy="227950"/>
            </a:xfrm>
            <a:custGeom>
              <a:rect b="b" l="l" r="r" t="t"/>
              <a:pathLst>
                <a:path extrusionOk="0" h="9118" w="7564">
                  <a:moveTo>
                    <a:pt x="4594" y="1"/>
                  </a:moveTo>
                  <a:cubicBezTo>
                    <a:pt x="4151" y="1"/>
                    <a:pt x="3540" y="91"/>
                    <a:pt x="2861" y="387"/>
                  </a:cubicBezTo>
                  <a:cubicBezTo>
                    <a:pt x="2122" y="721"/>
                    <a:pt x="1293" y="1324"/>
                    <a:pt x="737" y="2282"/>
                  </a:cubicBezTo>
                  <a:cubicBezTo>
                    <a:pt x="168" y="3231"/>
                    <a:pt x="0" y="4520"/>
                    <a:pt x="329" y="5742"/>
                  </a:cubicBezTo>
                  <a:cubicBezTo>
                    <a:pt x="661" y="6963"/>
                    <a:pt x="1456" y="7993"/>
                    <a:pt x="2425" y="8526"/>
                  </a:cubicBezTo>
                  <a:cubicBezTo>
                    <a:pt x="3199" y="8964"/>
                    <a:pt x="4008" y="9117"/>
                    <a:pt x="4715" y="9117"/>
                  </a:cubicBezTo>
                  <a:cubicBezTo>
                    <a:pt x="4888" y="9117"/>
                    <a:pt x="5055" y="9108"/>
                    <a:pt x="5214" y="9091"/>
                  </a:cubicBezTo>
                  <a:cubicBezTo>
                    <a:pt x="6029" y="8996"/>
                    <a:pt x="6644" y="8725"/>
                    <a:pt x="7022" y="8481"/>
                  </a:cubicBezTo>
                  <a:cubicBezTo>
                    <a:pt x="7402" y="8236"/>
                    <a:pt x="7563" y="8040"/>
                    <a:pt x="7545" y="8021"/>
                  </a:cubicBezTo>
                  <a:cubicBezTo>
                    <a:pt x="7542" y="8015"/>
                    <a:pt x="7537" y="8012"/>
                    <a:pt x="7528" y="8012"/>
                  </a:cubicBezTo>
                  <a:cubicBezTo>
                    <a:pt x="7400" y="8012"/>
                    <a:pt x="6624" y="8638"/>
                    <a:pt x="5185" y="8721"/>
                  </a:cubicBezTo>
                  <a:cubicBezTo>
                    <a:pt x="5117" y="8724"/>
                    <a:pt x="5047" y="8726"/>
                    <a:pt x="4976" y="8726"/>
                  </a:cubicBezTo>
                  <a:cubicBezTo>
                    <a:pt x="4268" y="8726"/>
                    <a:pt x="3435" y="8570"/>
                    <a:pt x="2670" y="8109"/>
                  </a:cubicBezTo>
                  <a:cubicBezTo>
                    <a:pt x="1824" y="7618"/>
                    <a:pt x="1134" y="6700"/>
                    <a:pt x="834" y="5606"/>
                  </a:cubicBezTo>
                  <a:cubicBezTo>
                    <a:pt x="541" y="4509"/>
                    <a:pt x="676" y="3369"/>
                    <a:pt x="1157" y="2518"/>
                  </a:cubicBezTo>
                  <a:cubicBezTo>
                    <a:pt x="1630" y="1655"/>
                    <a:pt x="2357" y="1069"/>
                    <a:pt x="3022" y="721"/>
                  </a:cubicBezTo>
                  <a:cubicBezTo>
                    <a:pt x="4392" y="25"/>
                    <a:pt x="5420" y="242"/>
                    <a:pt x="5414" y="137"/>
                  </a:cubicBezTo>
                  <a:cubicBezTo>
                    <a:pt x="5418" y="110"/>
                    <a:pt x="5182" y="22"/>
                    <a:pt x="4729" y="3"/>
                  </a:cubicBezTo>
                  <a:cubicBezTo>
                    <a:pt x="4686" y="2"/>
                    <a:pt x="4641" y="1"/>
                    <a:pt x="45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0"/>
            <p:cNvSpPr/>
            <p:nvPr/>
          </p:nvSpPr>
          <p:spPr>
            <a:xfrm>
              <a:off x="6044950" y="2025525"/>
              <a:ext cx="341625" cy="346350"/>
            </a:xfrm>
            <a:custGeom>
              <a:rect b="b" l="l" r="r" t="t"/>
              <a:pathLst>
                <a:path extrusionOk="0" h="13854" w="13665">
                  <a:moveTo>
                    <a:pt x="7925" y="0"/>
                  </a:moveTo>
                  <a:cubicBezTo>
                    <a:pt x="6806" y="0"/>
                    <a:pt x="5700" y="375"/>
                    <a:pt x="4899" y="1153"/>
                  </a:cubicBezTo>
                  <a:lnTo>
                    <a:pt x="3520" y="2796"/>
                  </a:lnTo>
                  <a:cubicBezTo>
                    <a:pt x="1359" y="3717"/>
                    <a:pt x="0" y="6175"/>
                    <a:pt x="262" y="8509"/>
                  </a:cubicBezTo>
                  <a:cubicBezTo>
                    <a:pt x="523" y="10843"/>
                    <a:pt x="2318" y="12901"/>
                    <a:pt x="4565" y="13585"/>
                  </a:cubicBezTo>
                  <a:cubicBezTo>
                    <a:pt x="5159" y="13767"/>
                    <a:pt x="5777" y="13854"/>
                    <a:pt x="6396" y="13854"/>
                  </a:cubicBezTo>
                  <a:cubicBezTo>
                    <a:pt x="8115" y="13854"/>
                    <a:pt x="9842" y="13183"/>
                    <a:pt x="11106" y="12006"/>
                  </a:cubicBezTo>
                  <a:cubicBezTo>
                    <a:pt x="12824" y="10404"/>
                    <a:pt x="13664" y="7946"/>
                    <a:pt x="13408" y="5612"/>
                  </a:cubicBezTo>
                  <a:cubicBezTo>
                    <a:pt x="13190" y="3632"/>
                    <a:pt x="12152" y="1688"/>
                    <a:pt x="10437" y="674"/>
                  </a:cubicBezTo>
                  <a:cubicBezTo>
                    <a:pt x="9685" y="230"/>
                    <a:pt x="8801" y="0"/>
                    <a:pt x="79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0"/>
            <p:cNvSpPr/>
            <p:nvPr/>
          </p:nvSpPr>
          <p:spPr>
            <a:xfrm>
              <a:off x="6167000" y="2080150"/>
              <a:ext cx="189225" cy="233675"/>
            </a:xfrm>
            <a:custGeom>
              <a:rect b="b" l="l" r="r" t="t"/>
              <a:pathLst>
                <a:path extrusionOk="0" h="9347" w="7569">
                  <a:moveTo>
                    <a:pt x="64" y="0"/>
                  </a:moveTo>
                  <a:cubicBezTo>
                    <a:pt x="37" y="0"/>
                    <a:pt x="23" y="4"/>
                    <a:pt x="21" y="9"/>
                  </a:cubicBezTo>
                  <a:cubicBezTo>
                    <a:pt x="0" y="82"/>
                    <a:pt x="706" y="282"/>
                    <a:pt x="1734" y="835"/>
                  </a:cubicBezTo>
                  <a:cubicBezTo>
                    <a:pt x="2763" y="1371"/>
                    <a:pt x="4109" y="2297"/>
                    <a:pt x="5251" y="3654"/>
                  </a:cubicBezTo>
                  <a:cubicBezTo>
                    <a:pt x="6369" y="5003"/>
                    <a:pt x="7185" y="6475"/>
                    <a:pt x="7259" y="7597"/>
                  </a:cubicBezTo>
                  <a:cubicBezTo>
                    <a:pt x="7331" y="8752"/>
                    <a:pt x="6723" y="9314"/>
                    <a:pt x="6787" y="9344"/>
                  </a:cubicBezTo>
                  <a:cubicBezTo>
                    <a:pt x="6788" y="9345"/>
                    <a:pt x="6790" y="9346"/>
                    <a:pt x="6793" y="9346"/>
                  </a:cubicBezTo>
                  <a:cubicBezTo>
                    <a:pt x="6829" y="9346"/>
                    <a:pt x="6986" y="9242"/>
                    <a:pt x="7170" y="8979"/>
                  </a:cubicBezTo>
                  <a:cubicBezTo>
                    <a:pt x="7364" y="8698"/>
                    <a:pt x="7565" y="8212"/>
                    <a:pt x="7563" y="7587"/>
                  </a:cubicBezTo>
                  <a:cubicBezTo>
                    <a:pt x="7568" y="6964"/>
                    <a:pt x="7351" y="6243"/>
                    <a:pt x="6997" y="5533"/>
                  </a:cubicBezTo>
                  <a:cubicBezTo>
                    <a:pt x="6650" y="4817"/>
                    <a:pt x="6173" y="4074"/>
                    <a:pt x="5580" y="3375"/>
                  </a:cubicBezTo>
                  <a:cubicBezTo>
                    <a:pt x="4392" y="1963"/>
                    <a:pt x="2961" y="1041"/>
                    <a:pt x="1869" y="560"/>
                  </a:cubicBezTo>
                  <a:cubicBezTo>
                    <a:pt x="922" y="132"/>
                    <a:pt x="238" y="0"/>
                    <a:pt x="6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0"/>
            <p:cNvSpPr/>
            <p:nvPr/>
          </p:nvSpPr>
          <p:spPr>
            <a:xfrm>
              <a:off x="6155300" y="2102500"/>
              <a:ext cx="87425" cy="276025"/>
            </a:xfrm>
            <a:custGeom>
              <a:rect b="b" l="l" r="r" t="t"/>
              <a:pathLst>
                <a:path extrusionOk="0" h="11041" w="3497">
                  <a:moveTo>
                    <a:pt x="126" y="0"/>
                  </a:moveTo>
                  <a:cubicBezTo>
                    <a:pt x="124" y="0"/>
                    <a:pt x="122" y="1"/>
                    <a:pt x="121" y="2"/>
                  </a:cubicBezTo>
                  <a:cubicBezTo>
                    <a:pt x="1" y="79"/>
                    <a:pt x="1820" y="2099"/>
                    <a:pt x="2618" y="5246"/>
                  </a:cubicBezTo>
                  <a:cubicBezTo>
                    <a:pt x="3463" y="8379"/>
                    <a:pt x="2866" y="11032"/>
                    <a:pt x="3009" y="11041"/>
                  </a:cubicBezTo>
                  <a:cubicBezTo>
                    <a:pt x="3010" y="11041"/>
                    <a:pt x="3010" y="11041"/>
                    <a:pt x="3011" y="11041"/>
                  </a:cubicBezTo>
                  <a:cubicBezTo>
                    <a:pt x="3059" y="11041"/>
                    <a:pt x="3274" y="10404"/>
                    <a:pt x="3383" y="9337"/>
                  </a:cubicBezTo>
                  <a:cubicBezTo>
                    <a:pt x="3496" y="8263"/>
                    <a:pt x="3454" y="6744"/>
                    <a:pt x="3036" y="5137"/>
                  </a:cubicBezTo>
                  <a:cubicBezTo>
                    <a:pt x="2613" y="3532"/>
                    <a:pt x="1906" y="2186"/>
                    <a:pt x="1281" y="1305"/>
                  </a:cubicBezTo>
                  <a:cubicBezTo>
                    <a:pt x="677" y="450"/>
                    <a:pt x="190" y="0"/>
                    <a:pt x="12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0"/>
            <p:cNvSpPr/>
            <p:nvPr/>
          </p:nvSpPr>
          <p:spPr>
            <a:xfrm>
              <a:off x="5310700" y="1411325"/>
              <a:ext cx="747750" cy="1847475"/>
            </a:xfrm>
            <a:custGeom>
              <a:rect b="b" l="l" r="r" t="t"/>
              <a:pathLst>
                <a:path extrusionOk="0" h="73899" w="29910">
                  <a:moveTo>
                    <a:pt x="14770" y="0"/>
                  </a:moveTo>
                  <a:lnTo>
                    <a:pt x="11714" y="355"/>
                  </a:lnTo>
                  <a:cubicBezTo>
                    <a:pt x="4838" y="380"/>
                    <a:pt x="96" y="7963"/>
                    <a:pt x="52" y="13533"/>
                  </a:cubicBezTo>
                  <a:cubicBezTo>
                    <a:pt x="1" y="19719"/>
                    <a:pt x="183" y="27274"/>
                    <a:pt x="1167" y="31833"/>
                  </a:cubicBezTo>
                  <a:cubicBezTo>
                    <a:pt x="3143" y="40999"/>
                    <a:pt x="10290" y="41791"/>
                    <a:pt x="10298" y="41792"/>
                  </a:cubicBezTo>
                  <a:lnTo>
                    <a:pt x="10298" y="41792"/>
                  </a:lnTo>
                  <a:cubicBezTo>
                    <a:pt x="10297" y="41806"/>
                    <a:pt x="10230" y="44313"/>
                    <a:pt x="10722" y="46809"/>
                  </a:cubicBezTo>
                  <a:lnTo>
                    <a:pt x="19473" y="73898"/>
                  </a:lnTo>
                  <a:lnTo>
                    <a:pt x="29910" y="46957"/>
                  </a:lnTo>
                  <a:lnTo>
                    <a:pt x="29559" y="7790"/>
                  </a:lnTo>
                  <a:lnTo>
                    <a:pt x="29558" y="7790"/>
                  </a:lnTo>
                  <a:cubicBezTo>
                    <a:pt x="29498" y="6099"/>
                    <a:pt x="28156" y="4736"/>
                    <a:pt x="26467" y="4650"/>
                  </a:cubicBezTo>
                  <a:lnTo>
                    <a:pt x="14770" y="0"/>
                  </a:lnTo>
                  <a:close/>
                </a:path>
              </a:pathLst>
            </a:custGeom>
            <a:solidFill>
              <a:srgbClr val="A267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0"/>
            <p:cNvSpPr/>
            <p:nvPr/>
          </p:nvSpPr>
          <p:spPr>
            <a:xfrm>
              <a:off x="5577500" y="2111350"/>
              <a:ext cx="108225" cy="96825"/>
            </a:xfrm>
            <a:custGeom>
              <a:rect b="b" l="l" r="r" t="t"/>
              <a:pathLst>
                <a:path extrusionOk="0" h="3873" w="4329">
                  <a:moveTo>
                    <a:pt x="2267" y="1"/>
                  </a:moveTo>
                  <a:cubicBezTo>
                    <a:pt x="1877" y="1"/>
                    <a:pt x="1488" y="115"/>
                    <a:pt x="1154" y="345"/>
                  </a:cubicBezTo>
                  <a:cubicBezTo>
                    <a:pt x="420" y="850"/>
                    <a:pt x="1" y="1888"/>
                    <a:pt x="139" y="2854"/>
                  </a:cubicBezTo>
                  <a:cubicBezTo>
                    <a:pt x="550" y="3420"/>
                    <a:pt x="1180" y="3801"/>
                    <a:pt x="1877" y="3862"/>
                  </a:cubicBezTo>
                  <a:cubicBezTo>
                    <a:pt x="1963" y="3869"/>
                    <a:pt x="2048" y="3873"/>
                    <a:pt x="2134" y="3873"/>
                  </a:cubicBezTo>
                  <a:cubicBezTo>
                    <a:pt x="2157" y="3873"/>
                    <a:pt x="2180" y="3873"/>
                    <a:pt x="2203" y="3872"/>
                  </a:cubicBezTo>
                  <a:cubicBezTo>
                    <a:pt x="2733" y="3859"/>
                    <a:pt x="3271" y="3680"/>
                    <a:pt x="3674" y="3290"/>
                  </a:cubicBezTo>
                  <a:cubicBezTo>
                    <a:pt x="4077" y="2900"/>
                    <a:pt x="4328" y="2283"/>
                    <a:pt x="4249" y="1688"/>
                  </a:cubicBezTo>
                  <a:cubicBezTo>
                    <a:pt x="4185" y="1204"/>
                    <a:pt x="3917" y="776"/>
                    <a:pt x="3573" y="483"/>
                  </a:cubicBezTo>
                  <a:cubicBezTo>
                    <a:pt x="3201" y="164"/>
                    <a:pt x="2734" y="1"/>
                    <a:pt x="2267" y="1"/>
                  </a:cubicBezTo>
                  <a:close/>
                </a:path>
              </a:pathLst>
            </a:custGeom>
            <a:solidFill>
              <a:srgbClr val="7B4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0"/>
            <p:cNvSpPr/>
            <p:nvPr/>
          </p:nvSpPr>
          <p:spPr>
            <a:xfrm>
              <a:off x="5425300" y="1879575"/>
              <a:ext cx="60000" cy="56800"/>
            </a:xfrm>
            <a:custGeom>
              <a:rect b="b" l="l" r="r" t="t"/>
              <a:pathLst>
                <a:path extrusionOk="0" h="2272" w="2400">
                  <a:moveTo>
                    <a:pt x="1180" y="0"/>
                  </a:moveTo>
                  <a:cubicBezTo>
                    <a:pt x="524" y="0"/>
                    <a:pt x="1" y="510"/>
                    <a:pt x="14" y="1137"/>
                  </a:cubicBezTo>
                  <a:cubicBezTo>
                    <a:pt x="26" y="1765"/>
                    <a:pt x="568" y="2272"/>
                    <a:pt x="1223" y="2272"/>
                  </a:cubicBezTo>
                  <a:cubicBezTo>
                    <a:pt x="1878" y="2270"/>
                    <a:pt x="2399" y="1764"/>
                    <a:pt x="2388" y="1135"/>
                  </a:cubicBezTo>
                  <a:cubicBezTo>
                    <a:pt x="2376" y="507"/>
                    <a:pt x="1833" y="0"/>
                    <a:pt x="11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0"/>
            <p:cNvSpPr/>
            <p:nvPr/>
          </p:nvSpPr>
          <p:spPr>
            <a:xfrm>
              <a:off x="5367000" y="1800975"/>
              <a:ext cx="120300" cy="35000"/>
            </a:xfrm>
            <a:custGeom>
              <a:rect b="b" l="l" r="r" t="t"/>
              <a:pathLst>
                <a:path extrusionOk="0" h="1400" w="4812">
                  <a:moveTo>
                    <a:pt x="2500" y="0"/>
                  </a:moveTo>
                  <a:cubicBezTo>
                    <a:pt x="2438" y="0"/>
                    <a:pt x="2374" y="2"/>
                    <a:pt x="2310" y="6"/>
                  </a:cubicBezTo>
                  <a:cubicBezTo>
                    <a:pt x="1514" y="54"/>
                    <a:pt x="861" y="384"/>
                    <a:pt x="494" y="705"/>
                  </a:cubicBezTo>
                  <a:cubicBezTo>
                    <a:pt x="117" y="1027"/>
                    <a:pt x="0" y="1314"/>
                    <a:pt x="76" y="1379"/>
                  </a:cubicBezTo>
                  <a:cubicBezTo>
                    <a:pt x="90" y="1393"/>
                    <a:pt x="111" y="1399"/>
                    <a:pt x="137" y="1399"/>
                  </a:cubicBezTo>
                  <a:cubicBezTo>
                    <a:pt x="394" y="1399"/>
                    <a:pt x="1212" y="806"/>
                    <a:pt x="2371" y="744"/>
                  </a:cubicBezTo>
                  <a:cubicBezTo>
                    <a:pt x="2454" y="739"/>
                    <a:pt x="2536" y="736"/>
                    <a:pt x="2617" y="736"/>
                  </a:cubicBezTo>
                  <a:cubicBezTo>
                    <a:pt x="3620" y="736"/>
                    <a:pt x="4400" y="1130"/>
                    <a:pt x="4665" y="1130"/>
                  </a:cubicBezTo>
                  <a:cubicBezTo>
                    <a:pt x="4704" y="1130"/>
                    <a:pt x="4732" y="1121"/>
                    <a:pt x="4748" y="1101"/>
                  </a:cubicBezTo>
                  <a:cubicBezTo>
                    <a:pt x="4812" y="1029"/>
                    <a:pt x="4647" y="758"/>
                    <a:pt x="4223" y="483"/>
                  </a:cubicBezTo>
                  <a:cubicBezTo>
                    <a:pt x="3839" y="232"/>
                    <a:pt x="3216" y="0"/>
                    <a:pt x="25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0"/>
            <p:cNvSpPr/>
            <p:nvPr/>
          </p:nvSpPr>
          <p:spPr>
            <a:xfrm>
              <a:off x="5484075" y="1810525"/>
              <a:ext cx="89050" cy="269550"/>
            </a:xfrm>
            <a:custGeom>
              <a:rect b="b" l="l" r="r" t="t"/>
              <a:pathLst>
                <a:path extrusionOk="0" h="10782" w="3562">
                  <a:moveTo>
                    <a:pt x="3412" y="0"/>
                  </a:moveTo>
                  <a:cubicBezTo>
                    <a:pt x="3255" y="0"/>
                    <a:pt x="2214" y="2870"/>
                    <a:pt x="1079" y="6452"/>
                  </a:cubicBezTo>
                  <a:cubicBezTo>
                    <a:pt x="805" y="7340"/>
                    <a:pt x="542" y="8189"/>
                    <a:pt x="292" y="8998"/>
                  </a:cubicBezTo>
                  <a:cubicBezTo>
                    <a:pt x="190" y="9376"/>
                    <a:pt x="0" y="9807"/>
                    <a:pt x="193" y="10288"/>
                  </a:cubicBezTo>
                  <a:cubicBezTo>
                    <a:pt x="295" y="10526"/>
                    <a:pt x="543" y="10689"/>
                    <a:pt x="755" y="10735"/>
                  </a:cubicBezTo>
                  <a:cubicBezTo>
                    <a:pt x="925" y="10777"/>
                    <a:pt x="1077" y="10781"/>
                    <a:pt x="1214" y="10781"/>
                  </a:cubicBezTo>
                  <a:cubicBezTo>
                    <a:pt x="1248" y="10781"/>
                    <a:pt x="1281" y="10781"/>
                    <a:pt x="1313" y="10781"/>
                  </a:cubicBezTo>
                  <a:cubicBezTo>
                    <a:pt x="2611" y="10780"/>
                    <a:pt x="3414" y="10742"/>
                    <a:pt x="3415" y="10669"/>
                  </a:cubicBezTo>
                  <a:cubicBezTo>
                    <a:pt x="3417" y="10595"/>
                    <a:pt x="2616" y="10503"/>
                    <a:pt x="1321" y="10408"/>
                  </a:cubicBezTo>
                  <a:cubicBezTo>
                    <a:pt x="994" y="10393"/>
                    <a:pt x="681" y="10345"/>
                    <a:pt x="614" y="10125"/>
                  </a:cubicBezTo>
                  <a:cubicBezTo>
                    <a:pt x="525" y="9895"/>
                    <a:pt x="642" y="9536"/>
                    <a:pt x="778" y="9148"/>
                  </a:cubicBezTo>
                  <a:cubicBezTo>
                    <a:pt x="1042" y="8342"/>
                    <a:pt x="1318" y="7498"/>
                    <a:pt x="1607" y="6611"/>
                  </a:cubicBezTo>
                  <a:cubicBezTo>
                    <a:pt x="2751" y="3004"/>
                    <a:pt x="3562" y="45"/>
                    <a:pt x="3415" y="1"/>
                  </a:cubicBezTo>
                  <a:cubicBezTo>
                    <a:pt x="3414" y="0"/>
                    <a:pt x="3413" y="0"/>
                    <a:pt x="3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0"/>
            <p:cNvSpPr/>
            <p:nvPr/>
          </p:nvSpPr>
          <p:spPr>
            <a:xfrm>
              <a:off x="5568125" y="2356500"/>
              <a:ext cx="305200" cy="156600"/>
            </a:xfrm>
            <a:custGeom>
              <a:rect b="b" l="l" r="r" t="t"/>
              <a:pathLst>
                <a:path extrusionOk="0" h="6264" w="12208">
                  <a:moveTo>
                    <a:pt x="12207" y="1"/>
                  </a:moveTo>
                  <a:lnTo>
                    <a:pt x="12207" y="1"/>
                  </a:lnTo>
                  <a:cubicBezTo>
                    <a:pt x="6416" y="3929"/>
                    <a:pt x="356" y="3985"/>
                    <a:pt x="16" y="3985"/>
                  </a:cubicBezTo>
                  <a:cubicBezTo>
                    <a:pt x="6" y="3985"/>
                    <a:pt x="1" y="3985"/>
                    <a:pt x="1" y="3985"/>
                  </a:cubicBezTo>
                  <a:lnTo>
                    <a:pt x="1" y="3985"/>
                  </a:lnTo>
                  <a:lnTo>
                    <a:pt x="68" y="6250"/>
                  </a:lnTo>
                  <a:cubicBezTo>
                    <a:pt x="313" y="6259"/>
                    <a:pt x="553" y="6264"/>
                    <a:pt x="789" y="6264"/>
                  </a:cubicBezTo>
                  <a:cubicBezTo>
                    <a:pt x="9522" y="6264"/>
                    <a:pt x="12207" y="1"/>
                    <a:pt x="12207" y="1"/>
                  </a:cubicBezTo>
                  <a:close/>
                </a:path>
              </a:pathLst>
            </a:custGeom>
            <a:solidFill>
              <a:srgbClr val="7B4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0"/>
            <p:cNvSpPr/>
            <p:nvPr/>
          </p:nvSpPr>
          <p:spPr>
            <a:xfrm>
              <a:off x="5567150" y="2094125"/>
              <a:ext cx="104125" cy="96050"/>
            </a:xfrm>
            <a:custGeom>
              <a:rect b="b" l="l" r="r" t="t"/>
              <a:pathLst>
                <a:path extrusionOk="0" h="3842" w="4165">
                  <a:moveTo>
                    <a:pt x="3904" y="1"/>
                  </a:moveTo>
                  <a:cubicBezTo>
                    <a:pt x="3902" y="1"/>
                    <a:pt x="3900" y="1"/>
                    <a:pt x="3898" y="1"/>
                  </a:cubicBezTo>
                  <a:cubicBezTo>
                    <a:pt x="3690" y="1"/>
                    <a:pt x="3764" y="1386"/>
                    <a:pt x="2630" y="2436"/>
                  </a:cubicBezTo>
                  <a:cubicBezTo>
                    <a:pt x="1502" y="3487"/>
                    <a:pt x="15" y="3413"/>
                    <a:pt x="15" y="3607"/>
                  </a:cubicBezTo>
                  <a:cubicBezTo>
                    <a:pt x="1" y="3690"/>
                    <a:pt x="323" y="3842"/>
                    <a:pt x="889" y="3842"/>
                  </a:cubicBezTo>
                  <a:cubicBezTo>
                    <a:pt x="920" y="3842"/>
                    <a:pt x="952" y="3841"/>
                    <a:pt x="984" y="3841"/>
                  </a:cubicBezTo>
                  <a:cubicBezTo>
                    <a:pt x="1596" y="3827"/>
                    <a:pt x="2479" y="3582"/>
                    <a:pt x="3171" y="2941"/>
                  </a:cubicBezTo>
                  <a:cubicBezTo>
                    <a:pt x="3862" y="2298"/>
                    <a:pt x="4129" y="1475"/>
                    <a:pt x="4145" y="904"/>
                  </a:cubicBezTo>
                  <a:cubicBezTo>
                    <a:pt x="4165" y="333"/>
                    <a:pt x="3999" y="1"/>
                    <a:pt x="39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0"/>
            <p:cNvSpPr/>
            <p:nvPr/>
          </p:nvSpPr>
          <p:spPr>
            <a:xfrm>
              <a:off x="5372675" y="1684450"/>
              <a:ext cx="122450" cy="35475"/>
            </a:xfrm>
            <a:custGeom>
              <a:rect b="b" l="l" r="r" t="t"/>
              <a:pathLst>
                <a:path extrusionOk="0" h="1419" w="4898">
                  <a:moveTo>
                    <a:pt x="2416" y="0"/>
                  </a:moveTo>
                  <a:cubicBezTo>
                    <a:pt x="1645" y="0"/>
                    <a:pt x="967" y="232"/>
                    <a:pt x="563" y="509"/>
                  </a:cubicBezTo>
                  <a:cubicBezTo>
                    <a:pt x="147" y="790"/>
                    <a:pt x="0" y="1083"/>
                    <a:pt x="102" y="1229"/>
                  </a:cubicBezTo>
                  <a:cubicBezTo>
                    <a:pt x="189" y="1341"/>
                    <a:pt x="377" y="1374"/>
                    <a:pt x="639" y="1374"/>
                  </a:cubicBezTo>
                  <a:cubicBezTo>
                    <a:pt x="1037" y="1374"/>
                    <a:pt x="1603" y="1297"/>
                    <a:pt x="2239" y="1297"/>
                  </a:cubicBezTo>
                  <a:cubicBezTo>
                    <a:pt x="2308" y="1297"/>
                    <a:pt x="2378" y="1298"/>
                    <a:pt x="2448" y="1300"/>
                  </a:cubicBezTo>
                  <a:cubicBezTo>
                    <a:pt x="2458" y="1300"/>
                    <a:pt x="2468" y="1300"/>
                    <a:pt x="2478" y="1300"/>
                  </a:cubicBezTo>
                  <a:cubicBezTo>
                    <a:pt x="3221" y="1300"/>
                    <a:pt x="3884" y="1419"/>
                    <a:pt x="4319" y="1419"/>
                  </a:cubicBezTo>
                  <a:cubicBezTo>
                    <a:pt x="4548" y="1419"/>
                    <a:pt x="4713" y="1386"/>
                    <a:pt x="4794" y="1285"/>
                  </a:cubicBezTo>
                  <a:cubicBezTo>
                    <a:pt x="4897" y="1142"/>
                    <a:pt x="4756" y="846"/>
                    <a:pt x="4343" y="553"/>
                  </a:cubicBezTo>
                  <a:cubicBezTo>
                    <a:pt x="3937" y="264"/>
                    <a:pt x="3246" y="10"/>
                    <a:pt x="2456" y="0"/>
                  </a:cubicBezTo>
                  <a:cubicBezTo>
                    <a:pt x="2443" y="0"/>
                    <a:pt x="2429" y="0"/>
                    <a:pt x="2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0"/>
            <p:cNvSpPr/>
            <p:nvPr/>
          </p:nvSpPr>
          <p:spPr>
            <a:xfrm>
              <a:off x="5737025" y="1873200"/>
              <a:ext cx="60825" cy="56925"/>
            </a:xfrm>
            <a:custGeom>
              <a:rect b="b" l="l" r="r" t="t"/>
              <a:pathLst>
                <a:path extrusionOk="0" h="2277" w="2433">
                  <a:moveTo>
                    <a:pt x="1245" y="1"/>
                  </a:moveTo>
                  <a:cubicBezTo>
                    <a:pt x="1215" y="1"/>
                    <a:pt x="1186" y="2"/>
                    <a:pt x="1156" y="4"/>
                  </a:cubicBezTo>
                  <a:cubicBezTo>
                    <a:pt x="503" y="51"/>
                    <a:pt x="0" y="596"/>
                    <a:pt x="33" y="1223"/>
                  </a:cubicBezTo>
                  <a:cubicBezTo>
                    <a:pt x="64" y="1822"/>
                    <a:pt x="574" y="2277"/>
                    <a:pt x="1187" y="2277"/>
                  </a:cubicBezTo>
                  <a:cubicBezTo>
                    <a:pt x="1216" y="2277"/>
                    <a:pt x="1245" y="2276"/>
                    <a:pt x="1275" y="2274"/>
                  </a:cubicBezTo>
                  <a:cubicBezTo>
                    <a:pt x="1930" y="2226"/>
                    <a:pt x="2433" y="1681"/>
                    <a:pt x="2400" y="1055"/>
                  </a:cubicBezTo>
                  <a:cubicBezTo>
                    <a:pt x="2369" y="456"/>
                    <a:pt x="1859" y="1"/>
                    <a:pt x="1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0"/>
            <p:cNvSpPr/>
            <p:nvPr/>
          </p:nvSpPr>
          <p:spPr>
            <a:xfrm>
              <a:off x="5687500" y="1793775"/>
              <a:ext cx="120525" cy="32325"/>
            </a:xfrm>
            <a:custGeom>
              <a:rect b="b" l="l" r="r" t="t"/>
              <a:pathLst>
                <a:path extrusionOk="0" h="1293" w="4821">
                  <a:moveTo>
                    <a:pt x="2464" y="1"/>
                  </a:moveTo>
                  <a:cubicBezTo>
                    <a:pt x="2451" y="1"/>
                    <a:pt x="2437" y="1"/>
                    <a:pt x="2424" y="1"/>
                  </a:cubicBezTo>
                  <a:cubicBezTo>
                    <a:pt x="1627" y="13"/>
                    <a:pt x="946" y="312"/>
                    <a:pt x="548" y="615"/>
                  </a:cubicBezTo>
                  <a:cubicBezTo>
                    <a:pt x="145" y="919"/>
                    <a:pt x="1" y="1202"/>
                    <a:pt x="70" y="1269"/>
                  </a:cubicBezTo>
                  <a:cubicBezTo>
                    <a:pt x="84" y="1285"/>
                    <a:pt x="107" y="1292"/>
                    <a:pt x="138" y="1292"/>
                  </a:cubicBezTo>
                  <a:cubicBezTo>
                    <a:pt x="405" y="1292"/>
                    <a:pt x="1269" y="749"/>
                    <a:pt x="2415" y="743"/>
                  </a:cubicBezTo>
                  <a:cubicBezTo>
                    <a:pt x="2439" y="742"/>
                    <a:pt x="2463" y="742"/>
                    <a:pt x="2487" y="742"/>
                  </a:cubicBezTo>
                  <a:cubicBezTo>
                    <a:pt x="3590" y="742"/>
                    <a:pt x="4408" y="1235"/>
                    <a:pt x="4676" y="1235"/>
                  </a:cubicBezTo>
                  <a:cubicBezTo>
                    <a:pt x="4709" y="1235"/>
                    <a:pt x="4734" y="1227"/>
                    <a:pt x="4749" y="1210"/>
                  </a:cubicBezTo>
                  <a:cubicBezTo>
                    <a:pt x="4820" y="1139"/>
                    <a:pt x="4682" y="861"/>
                    <a:pt x="4284" y="567"/>
                  </a:cubicBezTo>
                  <a:cubicBezTo>
                    <a:pt x="3901" y="279"/>
                    <a:pt x="3243" y="1"/>
                    <a:pt x="2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0"/>
            <p:cNvSpPr/>
            <p:nvPr/>
          </p:nvSpPr>
          <p:spPr>
            <a:xfrm>
              <a:off x="5700775" y="1723375"/>
              <a:ext cx="126525" cy="35425"/>
            </a:xfrm>
            <a:custGeom>
              <a:rect b="b" l="l" r="r" t="t"/>
              <a:pathLst>
                <a:path extrusionOk="0" h="1417" w="5061">
                  <a:moveTo>
                    <a:pt x="2509" y="1"/>
                  </a:moveTo>
                  <a:cubicBezTo>
                    <a:pt x="1710" y="1"/>
                    <a:pt x="1009" y="234"/>
                    <a:pt x="588" y="511"/>
                  </a:cubicBezTo>
                  <a:cubicBezTo>
                    <a:pt x="154" y="794"/>
                    <a:pt x="1" y="1087"/>
                    <a:pt x="105" y="1233"/>
                  </a:cubicBezTo>
                  <a:cubicBezTo>
                    <a:pt x="192" y="1344"/>
                    <a:pt x="385" y="1378"/>
                    <a:pt x="653" y="1378"/>
                  </a:cubicBezTo>
                  <a:cubicBezTo>
                    <a:pt x="1069" y="1378"/>
                    <a:pt x="1666" y="1297"/>
                    <a:pt x="2335" y="1297"/>
                  </a:cubicBezTo>
                  <a:cubicBezTo>
                    <a:pt x="2399" y="1297"/>
                    <a:pt x="2464" y="1297"/>
                    <a:pt x="2529" y="1299"/>
                  </a:cubicBezTo>
                  <a:cubicBezTo>
                    <a:pt x="2543" y="1299"/>
                    <a:pt x="2556" y="1299"/>
                    <a:pt x="2570" y="1299"/>
                  </a:cubicBezTo>
                  <a:cubicBezTo>
                    <a:pt x="3333" y="1299"/>
                    <a:pt x="4013" y="1416"/>
                    <a:pt x="4460" y="1416"/>
                  </a:cubicBezTo>
                  <a:cubicBezTo>
                    <a:pt x="4697" y="1416"/>
                    <a:pt x="4868" y="1383"/>
                    <a:pt x="4952" y="1282"/>
                  </a:cubicBezTo>
                  <a:cubicBezTo>
                    <a:pt x="5061" y="1139"/>
                    <a:pt x="4919" y="842"/>
                    <a:pt x="4495" y="550"/>
                  </a:cubicBezTo>
                  <a:cubicBezTo>
                    <a:pt x="4077" y="261"/>
                    <a:pt x="3366" y="9"/>
                    <a:pt x="2551" y="1"/>
                  </a:cubicBezTo>
                  <a:cubicBezTo>
                    <a:pt x="2537" y="1"/>
                    <a:pt x="2523" y="1"/>
                    <a:pt x="2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0"/>
            <p:cNvSpPr/>
            <p:nvPr/>
          </p:nvSpPr>
          <p:spPr>
            <a:xfrm>
              <a:off x="6009050" y="1928275"/>
              <a:ext cx="175800" cy="242875"/>
            </a:xfrm>
            <a:custGeom>
              <a:rect b="b" l="l" r="r" t="t"/>
              <a:pathLst>
                <a:path extrusionOk="0" h="9715" w="7032">
                  <a:moveTo>
                    <a:pt x="2794" y="1"/>
                  </a:moveTo>
                  <a:cubicBezTo>
                    <a:pt x="2281" y="1"/>
                    <a:pt x="1793" y="70"/>
                    <a:pt x="1382" y="158"/>
                  </a:cubicBezTo>
                  <a:cubicBezTo>
                    <a:pt x="706" y="301"/>
                    <a:pt x="0" y="1969"/>
                    <a:pt x="36" y="2658"/>
                  </a:cubicBezTo>
                  <a:cubicBezTo>
                    <a:pt x="161" y="5037"/>
                    <a:pt x="688" y="9425"/>
                    <a:pt x="704" y="9565"/>
                  </a:cubicBezTo>
                  <a:cubicBezTo>
                    <a:pt x="710" y="9613"/>
                    <a:pt x="1177" y="9715"/>
                    <a:pt x="1849" y="9715"/>
                  </a:cubicBezTo>
                  <a:cubicBezTo>
                    <a:pt x="3679" y="9715"/>
                    <a:pt x="7032" y="8964"/>
                    <a:pt x="6749" y="4352"/>
                  </a:cubicBezTo>
                  <a:cubicBezTo>
                    <a:pt x="6529" y="793"/>
                    <a:pt x="4525" y="1"/>
                    <a:pt x="2794" y="1"/>
                  </a:cubicBezTo>
                  <a:close/>
                </a:path>
              </a:pathLst>
            </a:custGeom>
            <a:solidFill>
              <a:srgbClr val="A267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0"/>
            <p:cNvSpPr/>
            <p:nvPr/>
          </p:nvSpPr>
          <p:spPr>
            <a:xfrm>
              <a:off x="6066025" y="1980575"/>
              <a:ext cx="68375" cy="138275"/>
            </a:xfrm>
            <a:custGeom>
              <a:rect b="b" l="l" r="r" t="t"/>
              <a:pathLst>
                <a:path extrusionOk="0" h="5531" w="2735">
                  <a:moveTo>
                    <a:pt x="955" y="1"/>
                  </a:moveTo>
                  <a:cubicBezTo>
                    <a:pt x="737" y="1"/>
                    <a:pt x="538" y="76"/>
                    <a:pt x="404" y="199"/>
                  </a:cubicBezTo>
                  <a:cubicBezTo>
                    <a:pt x="262" y="329"/>
                    <a:pt x="198" y="484"/>
                    <a:pt x="180" y="610"/>
                  </a:cubicBezTo>
                  <a:cubicBezTo>
                    <a:pt x="148" y="857"/>
                    <a:pt x="256" y="972"/>
                    <a:pt x="283" y="972"/>
                  </a:cubicBezTo>
                  <a:cubicBezTo>
                    <a:pt x="285" y="972"/>
                    <a:pt x="286" y="972"/>
                    <a:pt x="287" y="971"/>
                  </a:cubicBezTo>
                  <a:cubicBezTo>
                    <a:pt x="320" y="957"/>
                    <a:pt x="272" y="834"/>
                    <a:pt x="346" y="653"/>
                  </a:cubicBezTo>
                  <a:cubicBezTo>
                    <a:pt x="405" y="491"/>
                    <a:pt x="589" y="303"/>
                    <a:pt x="865" y="303"/>
                  </a:cubicBezTo>
                  <a:cubicBezTo>
                    <a:pt x="900" y="303"/>
                    <a:pt x="937" y="306"/>
                    <a:pt x="975" y="313"/>
                  </a:cubicBezTo>
                  <a:cubicBezTo>
                    <a:pt x="1315" y="351"/>
                    <a:pt x="1633" y="655"/>
                    <a:pt x="1853" y="1104"/>
                  </a:cubicBezTo>
                  <a:cubicBezTo>
                    <a:pt x="2085" y="1545"/>
                    <a:pt x="2238" y="2083"/>
                    <a:pt x="2258" y="2658"/>
                  </a:cubicBezTo>
                  <a:cubicBezTo>
                    <a:pt x="2297" y="3797"/>
                    <a:pt x="1800" y="4889"/>
                    <a:pt x="1151" y="5173"/>
                  </a:cubicBezTo>
                  <a:cubicBezTo>
                    <a:pt x="992" y="5244"/>
                    <a:pt x="834" y="5271"/>
                    <a:pt x="692" y="5271"/>
                  </a:cubicBezTo>
                  <a:cubicBezTo>
                    <a:pt x="548" y="5271"/>
                    <a:pt x="422" y="5244"/>
                    <a:pt x="328" y="5208"/>
                  </a:cubicBezTo>
                  <a:cubicBezTo>
                    <a:pt x="156" y="5141"/>
                    <a:pt x="67" y="5060"/>
                    <a:pt x="32" y="5060"/>
                  </a:cubicBezTo>
                  <a:cubicBezTo>
                    <a:pt x="28" y="5060"/>
                    <a:pt x="25" y="5061"/>
                    <a:pt x="22" y="5063"/>
                  </a:cubicBezTo>
                  <a:cubicBezTo>
                    <a:pt x="1" y="5076"/>
                    <a:pt x="44" y="5216"/>
                    <a:pt x="248" y="5359"/>
                  </a:cubicBezTo>
                  <a:cubicBezTo>
                    <a:pt x="382" y="5451"/>
                    <a:pt x="596" y="5530"/>
                    <a:pt x="854" y="5530"/>
                  </a:cubicBezTo>
                  <a:cubicBezTo>
                    <a:pt x="981" y="5530"/>
                    <a:pt x="1119" y="5511"/>
                    <a:pt x="1263" y="5464"/>
                  </a:cubicBezTo>
                  <a:cubicBezTo>
                    <a:pt x="2157" y="5144"/>
                    <a:pt x="2735" y="3915"/>
                    <a:pt x="2697" y="2643"/>
                  </a:cubicBezTo>
                  <a:cubicBezTo>
                    <a:pt x="2675" y="1997"/>
                    <a:pt x="2490" y="1392"/>
                    <a:pt x="2208" y="908"/>
                  </a:cubicBezTo>
                  <a:cubicBezTo>
                    <a:pt x="1955" y="426"/>
                    <a:pt x="1489" y="5"/>
                    <a:pt x="1001" y="2"/>
                  </a:cubicBezTo>
                  <a:cubicBezTo>
                    <a:pt x="986" y="1"/>
                    <a:pt x="970" y="1"/>
                    <a:pt x="955" y="1"/>
                  </a:cubicBezTo>
                  <a:close/>
                </a:path>
              </a:pathLst>
            </a:custGeom>
            <a:solidFill>
              <a:srgbClr val="7B4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0"/>
            <p:cNvSpPr/>
            <p:nvPr/>
          </p:nvSpPr>
          <p:spPr>
            <a:xfrm>
              <a:off x="5517125" y="1386400"/>
              <a:ext cx="620375" cy="587775"/>
            </a:xfrm>
            <a:custGeom>
              <a:rect b="b" l="l" r="r" t="t"/>
              <a:pathLst>
                <a:path extrusionOk="0" h="23511" w="24815">
                  <a:moveTo>
                    <a:pt x="7149" y="1"/>
                  </a:moveTo>
                  <a:cubicBezTo>
                    <a:pt x="3293" y="1"/>
                    <a:pt x="196" y="1234"/>
                    <a:pt x="38" y="1297"/>
                  </a:cubicBezTo>
                  <a:lnTo>
                    <a:pt x="38" y="1297"/>
                  </a:lnTo>
                  <a:cubicBezTo>
                    <a:pt x="16" y="1271"/>
                    <a:pt x="3" y="1257"/>
                    <a:pt x="2" y="1257"/>
                  </a:cubicBezTo>
                  <a:lnTo>
                    <a:pt x="2" y="1257"/>
                  </a:lnTo>
                  <a:cubicBezTo>
                    <a:pt x="1" y="1257"/>
                    <a:pt x="10" y="1271"/>
                    <a:pt x="32" y="1300"/>
                  </a:cubicBezTo>
                  <a:cubicBezTo>
                    <a:pt x="32" y="1300"/>
                    <a:pt x="34" y="1299"/>
                    <a:pt x="38" y="1297"/>
                  </a:cubicBezTo>
                  <a:lnTo>
                    <a:pt x="38" y="1297"/>
                  </a:lnTo>
                  <a:cubicBezTo>
                    <a:pt x="798" y="2172"/>
                    <a:pt x="13191" y="17268"/>
                    <a:pt x="19713" y="23511"/>
                  </a:cubicBezTo>
                  <a:lnTo>
                    <a:pt x="21537" y="21675"/>
                  </a:lnTo>
                  <a:cubicBezTo>
                    <a:pt x="21537" y="21675"/>
                    <a:pt x="24515" y="15811"/>
                    <a:pt x="24664" y="9745"/>
                  </a:cubicBezTo>
                  <a:cubicBezTo>
                    <a:pt x="24814" y="3678"/>
                    <a:pt x="15058" y="1102"/>
                    <a:pt x="9915" y="227"/>
                  </a:cubicBezTo>
                  <a:cubicBezTo>
                    <a:pt x="8970" y="66"/>
                    <a:pt x="8040" y="1"/>
                    <a:pt x="71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0"/>
            <p:cNvSpPr/>
            <p:nvPr/>
          </p:nvSpPr>
          <p:spPr>
            <a:xfrm>
              <a:off x="6045875" y="2124750"/>
              <a:ext cx="189075" cy="227950"/>
            </a:xfrm>
            <a:custGeom>
              <a:rect b="b" l="l" r="r" t="t"/>
              <a:pathLst>
                <a:path extrusionOk="0" h="9118" w="7563">
                  <a:moveTo>
                    <a:pt x="2969" y="1"/>
                  </a:moveTo>
                  <a:cubicBezTo>
                    <a:pt x="2922" y="1"/>
                    <a:pt x="2876" y="2"/>
                    <a:pt x="2833" y="3"/>
                  </a:cubicBezTo>
                  <a:cubicBezTo>
                    <a:pt x="2383" y="22"/>
                    <a:pt x="2144" y="110"/>
                    <a:pt x="2149" y="137"/>
                  </a:cubicBezTo>
                  <a:cubicBezTo>
                    <a:pt x="2143" y="242"/>
                    <a:pt x="3171" y="25"/>
                    <a:pt x="4542" y="721"/>
                  </a:cubicBezTo>
                  <a:cubicBezTo>
                    <a:pt x="5205" y="1069"/>
                    <a:pt x="5934" y="1655"/>
                    <a:pt x="6406" y="2518"/>
                  </a:cubicBezTo>
                  <a:cubicBezTo>
                    <a:pt x="6888" y="3369"/>
                    <a:pt x="7021" y="4509"/>
                    <a:pt x="6728" y="5606"/>
                  </a:cubicBezTo>
                  <a:cubicBezTo>
                    <a:pt x="6429" y="6700"/>
                    <a:pt x="5738" y="7618"/>
                    <a:pt x="4894" y="8109"/>
                  </a:cubicBezTo>
                  <a:cubicBezTo>
                    <a:pt x="4128" y="8570"/>
                    <a:pt x="3296" y="8726"/>
                    <a:pt x="2587" y="8726"/>
                  </a:cubicBezTo>
                  <a:cubicBezTo>
                    <a:pt x="2516" y="8726"/>
                    <a:pt x="2446" y="8724"/>
                    <a:pt x="2378" y="8721"/>
                  </a:cubicBezTo>
                  <a:cubicBezTo>
                    <a:pt x="938" y="8638"/>
                    <a:pt x="164" y="8012"/>
                    <a:pt x="35" y="8012"/>
                  </a:cubicBezTo>
                  <a:cubicBezTo>
                    <a:pt x="26" y="8012"/>
                    <a:pt x="20" y="8015"/>
                    <a:pt x="17" y="8021"/>
                  </a:cubicBezTo>
                  <a:cubicBezTo>
                    <a:pt x="1" y="8040"/>
                    <a:pt x="160" y="8236"/>
                    <a:pt x="542" y="8481"/>
                  </a:cubicBezTo>
                  <a:cubicBezTo>
                    <a:pt x="919" y="8725"/>
                    <a:pt x="1536" y="8996"/>
                    <a:pt x="2350" y="9091"/>
                  </a:cubicBezTo>
                  <a:cubicBezTo>
                    <a:pt x="2508" y="9108"/>
                    <a:pt x="2676" y="9117"/>
                    <a:pt x="2849" y="9117"/>
                  </a:cubicBezTo>
                  <a:cubicBezTo>
                    <a:pt x="3555" y="9117"/>
                    <a:pt x="4365" y="8964"/>
                    <a:pt x="5138" y="8526"/>
                  </a:cubicBezTo>
                  <a:cubicBezTo>
                    <a:pt x="6108" y="7993"/>
                    <a:pt x="6903" y="6963"/>
                    <a:pt x="7235" y="5742"/>
                  </a:cubicBezTo>
                  <a:cubicBezTo>
                    <a:pt x="7562" y="4520"/>
                    <a:pt x="7396" y="3231"/>
                    <a:pt x="6827" y="2282"/>
                  </a:cubicBezTo>
                  <a:cubicBezTo>
                    <a:pt x="6270" y="1324"/>
                    <a:pt x="5441" y="721"/>
                    <a:pt x="4702" y="387"/>
                  </a:cubicBezTo>
                  <a:cubicBezTo>
                    <a:pt x="4022" y="91"/>
                    <a:pt x="3411" y="1"/>
                    <a:pt x="29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0"/>
            <p:cNvSpPr/>
            <p:nvPr/>
          </p:nvSpPr>
          <p:spPr>
            <a:xfrm>
              <a:off x="5545725" y="1382600"/>
              <a:ext cx="733600" cy="515250"/>
            </a:xfrm>
            <a:custGeom>
              <a:rect b="b" l="l" r="r" t="t"/>
              <a:pathLst>
                <a:path extrusionOk="0" h="20610" w="29344">
                  <a:moveTo>
                    <a:pt x="9" y="1"/>
                  </a:moveTo>
                  <a:cubicBezTo>
                    <a:pt x="9" y="1"/>
                    <a:pt x="9" y="1"/>
                    <a:pt x="8" y="1"/>
                  </a:cubicBezTo>
                  <a:cubicBezTo>
                    <a:pt x="0" y="7"/>
                    <a:pt x="63" y="119"/>
                    <a:pt x="191" y="330"/>
                  </a:cubicBezTo>
                  <a:cubicBezTo>
                    <a:pt x="324" y="539"/>
                    <a:pt x="510" y="851"/>
                    <a:pt x="776" y="1236"/>
                  </a:cubicBezTo>
                  <a:cubicBezTo>
                    <a:pt x="1309" y="2006"/>
                    <a:pt x="2120" y="3098"/>
                    <a:pt x="3254" y="4337"/>
                  </a:cubicBezTo>
                  <a:cubicBezTo>
                    <a:pt x="4387" y="5572"/>
                    <a:pt x="5854" y="6944"/>
                    <a:pt x="7642" y="8265"/>
                  </a:cubicBezTo>
                  <a:cubicBezTo>
                    <a:pt x="9435" y="9571"/>
                    <a:pt x="11547" y="10836"/>
                    <a:pt x="13922" y="11811"/>
                  </a:cubicBezTo>
                  <a:cubicBezTo>
                    <a:pt x="16286" y="12824"/>
                    <a:pt x="18679" y="13352"/>
                    <a:pt x="20775" y="14019"/>
                  </a:cubicBezTo>
                  <a:cubicBezTo>
                    <a:pt x="22879" y="14665"/>
                    <a:pt x="24705" y="15474"/>
                    <a:pt x="26035" y="16469"/>
                  </a:cubicBezTo>
                  <a:cubicBezTo>
                    <a:pt x="27384" y="17438"/>
                    <a:pt x="28231" y="18514"/>
                    <a:pt x="28695" y="19312"/>
                  </a:cubicBezTo>
                  <a:cubicBezTo>
                    <a:pt x="29154" y="20109"/>
                    <a:pt x="29296" y="20610"/>
                    <a:pt x="29331" y="20610"/>
                  </a:cubicBezTo>
                  <a:cubicBezTo>
                    <a:pt x="29331" y="20610"/>
                    <a:pt x="29331" y="20610"/>
                    <a:pt x="29332" y="20610"/>
                  </a:cubicBezTo>
                  <a:cubicBezTo>
                    <a:pt x="29343" y="20606"/>
                    <a:pt x="29309" y="20481"/>
                    <a:pt x="29236" y="20244"/>
                  </a:cubicBezTo>
                  <a:cubicBezTo>
                    <a:pt x="29161" y="20009"/>
                    <a:pt x="29026" y="19669"/>
                    <a:pt x="28805" y="19251"/>
                  </a:cubicBezTo>
                  <a:cubicBezTo>
                    <a:pt x="28368" y="18422"/>
                    <a:pt x="27529" y="17299"/>
                    <a:pt x="26170" y="16287"/>
                  </a:cubicBezTo>
                  <a:cubicBezTo>
                    <a:pt x="24833" y="15247"/>
                    <a:pt x="22979" y="14400"/>
                    <a:pt x="20866" y="13734"/>
                  </a:cubicBezTo>
                  <a:cubicBezTo>
                    <a:pt x="18757" y="13048"/>
                    <a:pt x="16380" y="12515"/>
                    <a:pt x="14046" y="11512"/>
                  </a:cubicBezTo>
                  <a:cubicBezTo>
                    <a:pt x="11697" y="10548"/>
                    <a:pt x="9603" y="9304"/>
                    <a:pt x="7817" y="8023"/>
                  </a:cubicBezTo>
                  <a:cubicBezTo>
                    <a:pt x="6037" y="6730"/>
                    <a:pt x="4568" y="5388"/>
                    <a:pt x="3421" y="4181"/>
                  </a:cubicBezTo>
                  <a:cubicBezTo>
                    <a:pt x="2273" y="2972"/>
                    <a:pt x="1441" y="1907"/>
                    <a:pt x="878" y="1164"/>
                  </a:cubicBezTo>
                  <a:cubicBezTo>
                    <a:pt x="620" y="809"/>
                    <a:pt x="411" y="521"/>
                    <a:pt x="247" y="294"/>
                  </a:cubicBezTo>
                  <a:cubicBezTo>
                    <a:pt x="103" y="102"/>
                    <a:pt x="23" y="1"/>
                    <a:pt x="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0"/>
            <p:cNvSpPr/>
            <p:nvPr/>
          </p:nvSpPr>
          <p:spPr>
            <a:xfrm>
              <a:off x="5552800" y="1416375"/>
              <a:ext cx="681950" cy="506325"/>
            </a:xfrm>
            <a:custGeom>
              <a:rect b="b" l="l" r="r" t="t"/>
              <a:pathLst>
                <a:path extrusionOk="0" h="20253" w="27278">
                  <a:moveTo>
                    <a:pt x="11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0" y="5"/>
                    <a:pt x="51" y="119"/>
                    <a:pt x="158" y="329"/>
                  </a:cubicBezTo>
                  <a:cubicBezTo>
                    <a:pt x="286" y="571"/>
                    <a:pt x="446" y="874"/>
                    <a:pt x="643" y="1246"/>
                  </a:cubicBezTo>
                  <a:cubicBezTo>
                    <a:pt x="1109" y="2014"/>
                    <a:pt x="1780" y="3139"/>
                    <a:pt x="2801" y="4387"/>
                  </a:cubicBezTo>
                  <a:cubicBezTo>
                    <a:pt x="3810" y="5644"/>
                    <a:pt x="5134" y="7050"/>
                    <a:pt x="6787" y="8402"/>
                  </a:cubicBezTo>
                  <a:cubicBezTo>
                    <a:pt x="8430" y="9764"/>
                    <a:pt x="10432" y="11026"/>
                    <a:pt x="12667" y="12062"/>
                  </a:cubicBezTo>
                  <a:cubicBezTo>
                    <a:pt x="14903" y="13105"/>
                    <a:pt x="17204" y="13694"/>
                    <a:pt x="19272" y="14133"/>
                  </a:cubicBezTo>
                  <a:cubicBezTo>
                    <a:pt x="21334" y="14587"/>
                    <a:pt x="23175" y="15161"/>
                    <a:pt x="24468" y="16092"/>
                  </a:cubicBezTo>
                  <a:cubicBezTo>
                    <a:pt x="25779" y="16995"/>
                    <a:pt x="26530" y="18099"/>
                    <a:pt x="26853" y="18918"/>
                  </a:cubicBezTo>
                  <a:cubicBezTo>
                    <a:pt x="27186" y="19739"/>
                    <a:pt x="27172" y="20252"/>
                    <a:pt x="27214" y="20252"/>
                  </a:cubicBezTo>
                  <a:cubicBezTo>
                    <a:pt x="27214" y="20252"/>
                    <a:pt x="27214" y="20252"/>
                    <a:pt x="27215" y="20252"/>
                  </a:cubicBezTo>
                  <a:cubicBezTo>
                    <a:pt x="27215" y="20252"/>
                    <a:pt x="27277" y="19736"/>
                    <a:pt x="26970" y="18874"/>
                  </a:cubicBezTo>
                  <a:cubicBezTo>
                    <a:pt x="26675" y="18018"/>
                    <a:pt x="25928" y="16857"/>
                    <a:pt x="24601" y="15905"/>
                  </a:cubicBezTo>
                  <a:cubicBezTo>
                    <a:pt x="23283" y="14923"/>
                    <a:pt x="21405" y="14314"/>
                    <a:pt x="19339" y="13844"/>
                  </a:cubicBezTo>
                  <a:cubicBezTo>
                    <a:pt x="17265" y="13385"/>
                    <a:pt x="15015" y="12801"/>
                    <a:pt x="12802" y="11768"/>
                  </a:cubicBezTo>
                  <a:cubicBezTo>
                    <a:pt x="10593" y="10745"/>
                    <a:pt x="8609" y="9505"/>
                    <a:pt x="6973" y="8170"/>
                  </a:cubicBezTo>
                  <a:cubicBezTo>
                    <a:pt x="5328" y="6846"/>
                    <a:pt x="4000" y="5470"/>
                    <a:pt x="2977" y="4243"/>
                  </a:cubicBezTo>
                  <a:cubicBezTo>
                    <a:pt x="1941" y="3024"/>
                    <a:pt x="1247" y="1925"/>
                    <a:pt x="750" y="1181"/>
                  </a:cubicBezTo>
                  <a:cubicBezTo>
                    <a:pt x="533" y="823"/>
                    <a:pt x="355" y="530"/>
                    <a:pt x="216" y="298"/>
                  </a:cubicBezTo>
                  <a:cubicBezTo>
                    <a:pt x="93" y="102"/>
                    <a:pt x="23" y="0"/>
                    <a:pt x="1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0"/>
            <p:cNvSpPr/>
            <p:nvPr/>
          </p:nvSpPr>
          <p:spPr>
            <a:xfrm>
              <a:off x="5804125" y="3417550"/>
              <a:ext cx="591250" cy="347425"/>
            </a:xfrm>
            <a:custGeom>
              <a:rect b="b" l="l" r="r" t="t"/>
              <a:pathLst>
                <a:path extrusionOk="0" h="13897" w="23650">
                  <a:moveTo>
                    <a:pt x="21194" y="1"/>
                  </a:moveTo>
                  <a:cubicBezTo>
                    <a:pt x="20668" y="1"/>
                    <a:pt x="20117" y="258"/>
                    <a:pt x="19721" y="627"/>
                  </a:cubicBezTo>
                  <a:cubicBezTo>
                    <a:pt x="19132" y="1176"/>
                    <a:pt x="18777" y="1925"/>
                    <a:pt x="18318" y="2587"/>
                  </a:cubicBezTo>
                  <a:cubicBezTo>
                    <a:pt x="16978" y="4526"/>
                    <a:pt x="14644" y="5726"/>
                    <a:pt x="12290" y="5726"/>
                  </a:cubicBezTo>
                  <a:cubicBezTo>
                    <a:pt x="12107" y="5726"/>
                    <a:pt x="11924" y="5719"/>
                    <a:pt x="11742" y="5704"/>
                  </a:cubicBezTo>
                  <a:cubicBezTo>
                    <a:pt x="9972" y="5563"/>
                    <a:pt x="8301" y="4780"/>
                    <a:pt x="6529" y="4632"/>
                  </a:cubicBezTo>
                  <a:cubicBezTo>
                    <a:pt x="6260" y="4609"/>
                    <a:pt x="5986" y="4599"/>
                    <a:pt x="5708" y="4599"/>
                  </a:cubicBezTo>
                  <a:cubicBezTo>
                    <a:pt x="3808" y="4599"/>
                    <a:pt x="1735" y="5101"/>
                    <a:pt x="1" y="5729"/>
                  </a:cubicBezTo>
                  <a:lnTo>
                    <a:pt x="129" y="9892"/>
                  </a:lnTo>
                  <a:cubicBezTo>
                    <a:pt x="55" y="10641"/>
                    <a:pt x="857" y="10978"/>
                    <a:pt x="1620" y="10978"/>
                  </a:cubicBezTo>
                  <a:cubicBezTo>
                    <a:pt x="1689" y="10978"/>
                    <a:pt x="1757" y="10975"/>
                    <a:pt x="1825" y="10970"/>
                  </a:cubicBezTo>
                  <a:cubicBezTo>
                    <a:pt x="2378" y="10925"/>
                    <a:pt x="2948" y="10765"/>
                    <a:pt x="3492" y="10765"/>
                  </a:cubicBezTo>
                  <a:cubicBezTo>
                    <a:pt x="3753" y="10765"/>
                    <a:pt x="4008" y="10802"/>
                    <a:pt x="4253" y="10906"/>
                  </a:cubicBezTo>
                  <a:cubicBezTo>
                    <a:pt x="4767" y="11123"/>
                    <a:pt x="5119" y="11595"/>
                    <a:pt x="5504" y="12001"/>
                  </a:cubicBezTo>
                  <a:cubicBezTo>
                    <a:pt x="6679" y="13234"/>
                    <a:pt x="8387" y="13897"/>
                    <a:pt x="10086" y="13897"/>
                  </a:cubicBezTo>
                  <a:cubicBezTo>
                    <a:pt x="11054" y="13897"/>
                    <a:pt x="12019" y="13682"/>
                    <a:pt x="12880" y="13235"/>
                  </a:cubicBezTo>
                  <a:cubicBezTo>
                    <a:pt x="13801" y="12758"/>
                    <a:pt x="14632" y="12041"/>
                    <a:pt x="15653" y="11868"/>
                  </a:cubicBezTo>
                  <a:cubicBezTo>
                    <a:pt x="15844" y="11835"/>
                    <a:pt x="16036" y="11823"/>
                    <a:pt x="16228" y="11823"/>
                  </a:cubicBezTo>
                  <a:cubicBezTo>
                    <a:pt x="16828" y="11823"/>
                    <a:pt x="17434" y="11942"/>
                    <a:pt x="18035" y="11942"/>
                  </a:cubicBezTo>
                  <a:cubicBezTo>
                    <a:pt x="18191" y="11942"/>
                    <a:pt x="18347" y="11934"/>
                    <a:pt x="18502" y="11914"/>
                  </a:cubicBezTo>
                  <a:cubicBezTo>
                    <a:pt x="19733" y="11753"/>
                    <a:pt x="20741" y="10843"/>
                    <a:pt x="21461" y="9831"/>
                  </a:cubicBezTo>
                  <a:cubicBezTo>
                    <a:pt x="23146" y="7469"/>
                    <a:pt x="23649" y="4310"/>
                    <a:pt x="22782" y="1543"/>
                  </a:cubicBezTo>
                  <a:cubicBezTo>
                    <a:pt x="22621" y="1025"/>
                    <a:pt x="22388" y="489"/>
                    <a:pt x="21927" y="202"/>
                  </a:cubicBezTo>
                  <a:cubicBezTo>
                    <a:pt x="21703" y="62"/>
                    <a:pt x="21451" y="1"/>
                    <a:pt x="21194" y="1"/>
                  </a:cubicBezTo>
                  <a:close/>
                </a:path>
              </a:pathLst>
            </a:custGeom>
            <a:solidFill>
              <a:srgbClr val="999999">
                <a:alpha val="19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0"/>
            <p:cNvSpPr/>
            <p:nvPr/>
          </p:nvSpPr>
          <p:spPr>
            <a:xfrm>
              <a:off x="4779725" y="2770575"/>
              <a:ext cx="182275" cy="657650"/>
            </a:xfrm>
            <a:custGeom>
              <a:rect b="b" l="l" r="r" t="t"/>
              <a:pathLst>
                <a:path extrusionOk="0" h="26306" w="7291">
                  <a:moveTo>
                    <a:pt x="6643" y="0"/>
                  </a:moveTo>
                  <a:lnTo>
                    <a:pt x="6643" y="0"/>
                  </a:lnTo>
                  <a:cubicBezTo>
                    <a:pt x="5130" y="1375"/>
                    <a:pt x="2662" y="1592"/>
                    <a:pt x="1565" y="3319"/>
                  </a:cubicBezTo>
                  <a:cubicBezTo>
                    <a:pt x="1019" y="4178"/>
                    <a:pt x="938" y="5242"/>
                    <a:pt x="876" y="6259"/>
                  </a:cubicBezTo>
                  <a:cubicBezTo>
                    <a:pt x="494" y="12412"/>
                    <a:pt x="203" y="18572"/>
                    <a:pt x="1" y="24734"/>
                  </a:cubicBezTo>
                  <a:lnTo>
                    <a:pt x="290" y="26305"/>
                  </a:lnTo>
                  <a:cubicBezTo>
                    <a:pt x="2047" y="21731"/>
                    <a:pt x="3805" y="17156"/>
                    <a:pt x="5562" y="12582"/>
                  </a:cubicBezTo>
                  <a:cubicBezTo>
                    <a:pt x="6031" y="11365"/>
                    <a:pt x="6464" y="9878"/>
                    <a:pt x="5656" y="8853"/>
                  </a:cubicBezTo>
                  <a:cubicBezTo>
                    <a:pt x="5190" y="8262"/>
                    <a:pt x="4393" y="7971"/>
                    <a:pt x="4014" y="7321"/>
                  </a:cubicBezTo>
                  <a:cubicBezTo>
                    <a:pt x="3536" y="6497"/>
                    <a:pt x="3924" y="5423"/>
                    <a:pt x="4534" y="4691"/>
                  </a:cubicBezTo>
                  <a:cubicBezTo>
                    <a:pt x="5146" y="3959"/>
                    <a:pt x="5960" y="3408"/>
                    <a:pt x="6515" y="2634"/>
                  </a:cubicBezTo>
                  <a:cubicBezTo>
                    <a:pt x="7070" y="1859"/>
                    <a:pt x="7291" y="697"/>
                    <a:pt x="6643" y="0"/>
                  </a:cubicBezTo>
                  <a:close/>
                </a:path>
              </a:pathLst>
            </a:custGeom>
            <a:solidFill>
              <a:srgbClr val="999999">
                <a:alpha val="19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0"/>
            <p:cNvSpPr/>
            <p:nvPr/>
          </p:nvSpPr>
          <p:spPr>
            <a:xfrm>
              <a:off x="4276425" y="2818600"/>
              <a:ext cx="632875" cy="907550"/>
            </a:xfrm>
            <a:custGeom>
              <a:rect b="b" l="l" r="r" t="t"/>
              <a:pathLst>
                <a:path extrusionOk="0" h="36302" w="25315">
                  <a:moveTo>
                    <a:pt x="12721" y="0"/>
                  </a:moveTo>
                  <a:lnTo>
                    <a:pt x="1" y="28608"/>
                  </a:lnTo>
                  <a:lnTo>
                    <a:pt x="16182" y="36301"/>
                  </a:lnTo>
                  <a:lnTo>
                    <a:pt x="25314" y="8272"/>
                  </a:lnTo>
                  <a:lnTo>
                    <a:pt x="1272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0"/>
            <p:cNvSpPr/>
            <p:nvPr/>
          </p:nvSpPr>
          <p:spPr>
            <a:xfrm>
              <a:off x="4594400" y="2818600"/>
              <a:ext cx="317075" cy="776000"/>
            </a:xfrm>
            <a:custGeom>
              <a:rect b="b" l="l" r="r" t="t"/>
              <a:pathLst>
                <a:path extrusionOk="0" h="31040" w="12683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20" y="18"/>
                    <a:pt x="61" y="48"/>
                  </a:cubicBezTo>
                  <a:cubicBezTo>
                    <a:pt x="107" y="81"/>
                    <a:pt x="166" y="122"/>
                    <a:pt x="239" y="173"/>
                  </a:cubicBezTo>
                  <a:cubicBezTo>
                    <a:pt x="408" y="288"/>
                    <a:pt x="642" y="446"/>
                    <a:pt x="939" y="648"/>
                  </a:cubicBezTo>
                  <a:cubicBezTo>
                    <a:pt x="1561" y="1065"/>
                    <a:pt x="2451" y="1658"/>
                    <a:pt x="3561" y="2400"/>
                  </a:cubicBezTo>
                  <a:cubicBezTo>
                    <a:pt x="5802" y="3879"/>
                    <a:pt x="8923" y="5942"/>
                    <a:pt x="12504" y="8308"/>
                  </a:cubicBezTo>
                  <a:lnTo>
                    <a:pt x="12504" y="8308"/>
                  </a:lnTo>
                  <a:lnTo>
                    <a:pt x="12496" y="8332"/>
                  </a:lnTo>
                  <a:lnTo>
                    <a:pt x="12480" y="8391"/>
                  </a:lnTo>
                  <a:lnTo>
                    <a:pt x="12447" y="8509"/>
                  </a:lnTo>
                  <a:lnTo>
                    <a:pt x="12370" y="8761"/>
                  </a:lnTo>
                  <a:cubicBezTo>
                    <a:pt x="12317" y="8932"/>
                    <a:pt x="12263" y="9105"/>
                    <a:pt x="12210" y="9277"/>
                  </a:cubicBezTo>
                  <a:cubicBezTo>
                    <a:pt x="12100" y="9623"/>
                    <a:pt x="11988" y="9972"/>
                    <a:pt x="11875" y="10325"/>
                  </a:cubicBezTo>
                  <a:cubicBezTo>
                    <a:pt x="11648" y="11029"/>
                    <a:pt x="11416" y="11750"/>
                    <a:pt x="11181" y="12478"/>
                  </a:cubicBezTo>
                  <a:cubicBezTo>
                    <a:pt x="9514" y="17597"/>
                    <a:pt x="8008" y="22229"/>
                    <a:pt x="6914" y="25595"/>
                  </a:cubicBezTo>
                  <a:cubicBezTo>
                    <a:pt x="6374" y="27268"/>
                    <a:pt x="5937" y="28623"/>
                    <a:pt x="5631" y="29574"/>
                  </a:cubicBezTo>
                  <a:cubicBezTo>
                    <a:pt x="5486" y="30036"/>
                    <a:pt x="5371" y="30399"/>
                    <a:pt x="5290" y="30658"/>
                  </a:cubicBezTo>
                  <a:cubicBezTo>
                    <a:pt x="5254" y="30774"/>
                    <a:pt x="5226" y="30868"/>
                    <a:pt x="5205" y="30941"/>
                  </a:cubicBezTo>
                  <a:cubicBezTo>
                    <a:pt x="5187" y="31005"/>
                    <a:pt x="5178" y="31038"/>
                    <a:pt x="5182" y="31039"/>
                  </a:cubicBezTo>
                  <a:cubicBezTo>
                    <a:pt x="5183" y="31039"/>
                    <a:pt x="5198" y="31008"/>
                    <a:pt x="5221" y="30945"/>
                  </a:cubicBezTo>
                  <a:cubicBezTo>
                    <a:pt x="5246" y="30875"/>
                    <a:pt x="5280" y="30783"/>
                    <a:pt x="5321" y="30667"/>
                  </a:cubicBezTo>
                  <a:cubicBezTo>
                    <a:pt x="5409" y="30413"/>
                    <a:pt x="5534" y="30052"/>
                    <a:pt x="5692" y="29593"/>
                  </a:cubicBezTo>
                  <a:cubicBezTo>
                    <a:pt x="6009" y="28648"/>
                    <a:pt x="6463" y="27297"/>
                    <a:pt x="7024" y="25631"/>
                  </a:cubicBezTo>
                  <a:cubicBezTo>
                    <a:pt x="8139" y="22282"/>
                    <a:pt x="9672" y="17653"/>
                    <a:pt x="11335" y="12529"/>
                  </a:cubicBezTo>
                  <a:cubicBezTo>
                    <a:pt x="11570" y="11799"/>
                    <a:pt x="11802" y="11080"/>
                    <a:pt x="12031" y="10375"/>
                  </a:cubicBezTo>
                  <a:cubicBezTo>
                    <a:pt x="12143" y="10021"/>
                    <a:pt x="12253" y="9671"/>
                    <a:pt x="12363" y="9325"/>
                  </a:cubicBezTo>
                  <a:cubicBezTo>
                    <a:pt x="12469" y="8973"/>
                    <a:pt x="12582" y="8652"/>
                    <a:pt x="12674" y="8272"/>
                  </a:cubicBezTo>
                  <a:lnTo>
                    <a:pt x="12682" y="8235"/>
                  </a:lnTo>
                  <a:lnTo>
                    <a:pt x="12638" y="8205"/>
                  </a:lnTo>
                  <a:cubicBezTo>
                    <a:pt x="9026" y="5846"/>
                    <a:pt x="5876" y="3788"/>
                    <a:pt x="3617" y="2315"/>
                  </a:cubicBezTo>
                  <a:cubicBezTo>
                    <a:pt x="2497" y="1591"/>
                    <a:pt x="1597" y="1009"/>
                    <a:pt x="969" y="602"/>
                  </a:cubicBezTo>
                  <a:cubicBezTo>
                    <a:pt x="665" y="410"/>
                    <a:pt x="426" y="259"/>
                    <a:pt x="255" y="150"/>
                  </a:cubicBezTo>
                  <a:cubicBezTo>
                    <a:pt x="178" y="104"/>
                    <a:pt x="117" y="66"/>
                    <a:pt x="68" y="36"/>
                  </a:cubicBezTo>
                  <a:cubicBezTo>
                    <a:pt x="28" y="12"/>
                    <a:pt x="6" y="0"/>
                    <a:pt x="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0"/>
            <p:cNvSpPr/>
            <p:nvPr/>
          </p:nvSpPr>
          <p:spPr>
            <a:xfrm>
              <a:off x="4755975" y="3391225"/>
              <a:ext cx="32500" cy="190325"/>
            </a:xfrm>
            <a:custGeom>
              <a:rect b="b" l="l" r="r" t="t"/>
              <a:pathLst>
                <a:path extrusionOk="0" h="7613" w="1300">
                  <a:moveTo>
                    <a:pt x="1288" y="0"/>
                  </a:moveTo>
                  <a:cubicBezTo>
                    <a:pt x="1264" y="0"/>
                    <a:pt x="1194" y="426"/>
                    <a:pt x="1087" y="1114"/>
                  </a:cubicBezTo>
                  <a:cubicBezTo>
                    <a:pt x="971" y="1846"/>
                    <a:pt x="821" y="2777"/>
                    <a:pt x="656" y="3807"/>
                  </a:cubicBezTo>
                  <a:cubicBezTo>
                    <a:pt x="479" y="4835"/>
                    <a:pt x="319" y="5762"/>
                    <a:pt x="192" y="6494"/>
                  </a:cubicBezTo>
                  <a:cubicBezTo>
                    <a:pt x="71" y="7182"/>
                    <a:pt x="0" y="7608"/>
                    <a:pt x="23" y="7613"/>
                  </a:cubicBezTo>
                  <a:cubicBezTo>
                    <a:pt x="23" y="7613"/>
                    <a:pt x="23" y="7613"/>
                    <a:pt x="23" y="7613"/>
                  </a:cubicBezTo>
                  <a:cubicBezTo>
                    <a:pt x="33" y="7613"/>
                    <a:pt x="66" y="7511"/>
                    <a:pt x="115" y="7322"/>
                  </a:cubicBezTo>
                  <a:cubicBezTo>
                    <a:pt x="165" y="7133"/>
                    <a:pt x="230" y="6858"/>
                    <a:pt x="306" y="6516"/>
                  </a:cubicBezTo>
                  <a:cubicBezTo>
                    <a:pt x="456" y="5833"/>
                    <a:pt x="643" y="4886"/>
                    <a:pt x="819" y="3833"/>
                  </a:cubicBezTo>
                  <a:cubicBezTo>
                    <a:pt x="994" y="2780"/>
                    <a:pt x="1123" y="1823"/>
                    <a:pt x="1201" y="1129"/>
                  </a:cubicBezTo>
                  <a:cubicBezTo>
                    <a:pt x="1240" y="782"/>
                    <a:pt x="1268" y="500"/>
                    <a:pt x="1283" y="305"/>
                  </a:cubicBezTo>
                  <a:cubicBezTo>
                    <a:pt x="1298" y="109"/>
                    <a:pt x="1299" y="0"/>
                    <a:pt x="1288" y="0"/>
                  </a:cubicBezTo>
                  <a:cubicBezTo>
                    <a:pt x="1288" y="0"/>
                    <a:pt x="1288" y="0"/>
                    <a:pt x="1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0"/>
            <p:cNvSpPr/>
            <p:nvPr/>
          </p:nvSpPr>
          <p:spPr>
            <a:xfrm>
              <a:off x="4985375" y="3033375"/>
              <a:ext cx="87375" cy="941025"/>
            </a:xfrm>
            <a:custGeom>
              <a:rect b="b" l="l" r="r" t="t"/>
              <a:pathLst>
                <a:path extrusionOk="0" h="37641" w="3495">
                  <a:moveTo>
                    <a:pt x="4" y="0"/>
                  </a:moveTo>
                  <a:lnTo>
                    <a:pt x="4" y="0"/>
                  </a:lnTo>
                  <a:cubicBezTo>
                    <a:pt x="1" y="0"/>
                    <a:pt x="4" y="33"/>
                    <a:pt x="9" y="99"/>
                  </a:cubicBezTo>
                  <a:cubicBezTo>
                    <a:pt x="19" y="172"/>
                    <a:pt x="29" y="265"/>
                    <a:pt x="42" y="384"/>
                  </a:cubicBezTo>
                  <a:cubicBezTo>
                    <a:pt x="75" y="644"/>
                    <a:pt x="121" y="1010"/>
                    <a:pt x="178" y="1476"/>
                  </a:cubicBezTo>
                  <a:cubicBezTo>
                    <a:pt x="229" y="1955"/>
                    <a:pt x="292" y="2535"/>
                    <a:pt x="363" y="3208"/>
                  </a:cubicBezTo>
                  <a:cubicBezTo>
                    <a:pt x="427" y="3886"/>
                    <a:pt x="499" y="4656"/>
                    <a:pt x="580" y="5506"/>
                  </a:cubicBezTo>
                  <a:cubicBezTo>
                    <a:pt x="887" y="8912"/>
                    <a:pt x="1256" y="13623"/>
                    <a:pt x="1665" y="18826"/>
                  </a:cubicBezTo>
                  <a:cubicBezTo>
                    <a:pt x="2077" y="24031"/>
                    <a:pt x="2463" y="28742"/>
                    <a:pt x="2800" y="32146"/>
                  </a:cubicBezTo>
                  <a:cubicBezTo>
                    <a:pt x="2889" y="32995"/>
                    <a:pt x="2970" y="33765"/>
                    <a:pt x="3041" y="34443"/>
                  </a:cubicBezTo>
                  <a:cubicBezTo>
                    <a:pt x="3124" y="35114"/>
                    <a:pt x="3195" y="35694"/>
                    <a:pt x="3254" y="36173"/>
                  </a:cubicBezTo>
                  <a:cubicBezTo>
                    <a:pt x="3320" y="36647"/>
                    <a:pt x="3381" y="37014"/>
                    <a:pt x="3421" y="37262"/>
                  </a:cubicBezTo>
                  <a:cubicBezTo>
                    <a:pt x="3440" y="37379"/>
                    <a:pt x="3457" y="37473"/>
                    <a:pt x="3470" y="37545"/>
                  </a:cubicBezTo>
                  <a:cubicBezTo>
                    <a:pt x="3481" y="37607"/>
                    <a:pt x="3488" y="37640"/>
                    <a:pt x="3491" y="37640"/>
                  </a:cubicBezTo>
                  <a:cubicBezTo>
                    <a:pt x="3495" y="37640"/>
                    <a:pt x="3493" y="37606"/>
                    <a:pt x="3486" y="37542"/>
                  </a:cubicBezTo>
                  <a:cubicBezTo>
                    <a:pt x="3478" y="37469"/>
                    <a:pt x="3467" y="37376"/>
                    <a:pt x="3453" y="37257"/>
                  </a:cubicBezTo>
                  <a:cubicBezTo>
                    <a:pt x="3422" y="36997"/>
                    <a:pt x="3376" y="36630"/>
                    <a:pt x="3317" y="36165"/>
                  </a:cubicBezTo>
                  <a:cubicBezTo>
                    <a:pt x="3266" y="35686"/>
                    <a:pt x="3205" y="35106"/>
                    <a:pt x="3133" y="34433"/>
                  </a:cubicBezTo>
                  <a:cubicBezTo>
                    <a:pt x="3069" y="33755"/>
                    <a:pt x="2996" y="32985"/>
                    <a:pt x="2916" y="32135"/>
                  </a:cubicBezTo>
                  <a:cubicBezTo>
                    <a:pt x="2608" y="28728"/>
                    <a:pt x="2240" y="24017"/>
                    <a:pt x="1830" y="18813"/>
                  </a:cubicBezTo>
                  <a:cubicBezTo>
                    <a:pt x="1420" y="13610"/>
                    <a:pt x="1034" y="8899"/>
                    <a:pt x="697" y="5494"/>
                  </a:cubicBezTo>
                  <a:cubicBezTo>
                    <a:pt x="606" y="4646"/>
                    <a:pt x="526" y="3876"/>
                    <a:pt x="455" y="3198"/>
                  </a:cubicBezTo>
                  <a:cubicBezTo>
                    <a:pt x="373" y="2527"/>
                    <a:pt x="300" y="1946"/>
                    <a:pt x="243" y="1468"/>
                  </a:cubicBezTo>
                  <a:cubicBezTo>
                    <a:pt x="175" y="994"/>
                    <a:pt x="114" y="627"/>
                    <a:pt x="75" y="379"/>
                  </a:cubicBezTo>
                  <a:cubicBezTo>
                    <a:pt x="55" y="262"/>
                    <a:pt x="39" y="168"/>
                    <a:pt x="27" y="96"/>
                  </a:cubicBezTo>
                  <a:cubicBezTo>
                    <a:pt x="16" y="32"/>
                    <a:pt x="7" y="0"/>
                    <a:pt x="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0"/>
            <p:cNvSpPr/>
            <p:nvPr/>
          </p:nvSpPr>
          <p:spPr>
            <a:xfrm>
              <a:off x="5350825" y="2594975"/>
              <a:ext cx="452250" cy="951225"/>
            </a:xfrm>
            <a:custGeom>
              <a:rect b="b" l="l" r="r" t="t"/>
              <a:pathLst>
                <a:path extrusionOk="0" h="38049" w="18090">
                  <a:moveTo>
                    <a:pt x="3399" y="0"/>
                  </a:moveTo>
                  <a:cubicBezTo>
                    <a:pt x="3396" y="0"/>
                    <a:pt x="3375" y="23"/>
                    <a:pt x="3337" y="69"/>
                  </a:cubicBezTo>
                  <a:cubicBezTo>
                    <a:pt x="3292" y="124"/>
                    <a:pt x="3236" y="194"/>
                    <a:pt x="3164" y="285"/>
                  </a:cubicBezTo>
                  <a:cubicBezTo>
                    <a:pt x="3008" y="482"/>
                    <a:pt x="2787" y="764"/>
                    <a:pt x="2501" y="1125"/>
                  </a:cubicBezTo>
                  <a:cubicBezTo>
                    <a:pt x="1924" y="1872"/>
                    <a:pt x="1088" y="2951"/>
                    <a:pt x="36" y="4308"/>
                  </a:cubicBezTo>
                  <a:lnTo>
                    <a:pt x="1" y="4353"/>
                  </a:lnTo>
                  <a:lnTo>
                    <a:pt x="47" y="4382"/>
                  </a:lnTo>
                  <a:cubicBezTo>
                    <a:pt x="1460" y="5315"/>
                    <a:pt x="3174" y="6445"/>
                    <a:pt x="5123" y="7729"/>
                  </a:cubicBezTo>
                  <a:lnTo>
                    <a:pt x="5123" y="7729"/>
                  </a:lnTo>
                  <a:cubicBezTo>
                    <a:pt x="4163" y="8093"/>
                    <a:pt x="3155" y="8476"/>
                    <a:pt x="2100" y="8875"/>
                  </a:cubicBezTo>
                  <a:lnTo>
                    <a:pt x="2019" y="8906"/>
                  </a:lnTo>
                  <a:lnTo>
                    <a:pt x="2060" y="8983"/>
                  </a:lnTo>
                  <a:cubicBezTo>
                    <a:pt x="3401" y="11429"/>
                    <a:pt x="4873" y="14118"/>
                    <a:pt x="6418" y="16938"/>
                  </a:cubicBezTo>
                  <a:cubicBezTo>
                    <a:pt x="9627" y="22771"/>
                    <a:pt x="12532" y="28049"/>
                    <a:pt x="14640" y="31880"/>
                  </a:cubicBezTo>
                  <a:cubicBezTo>
                    <a:pt x="15696" y="33783"/>
                    <a:pt x="16552" y="35326"/>
                    <a:pt x="17149" y="36400"/>
                  </a:cubicBezTo>
                  <a:cubicBezTo>
                    <a:pt x="17445" y="36926"/>
                    <a:pt x="17677" y="37338"/>
                    <a:pt x="17838" y="37625"/>
                  </a:cubicBezTo>
                  <a:cubicBezTo>
                    <a:pt x="17915" y="37759"/>
                    <a:pt x="17976" y="37864"/>
                    <a:pt x="18022" y="37943"/>
                  </a:cubicBezTo>
                  <a:cubicBezTo>
                    <a:pt x="18060" y="38007"/>
                    <a:pt x="18082" y="38042"/>
                    <a:pt x="18088" y="38046"/>
                  </a:cubicBezTo>
                  <a:lnTo>
                    <a:pt x="18088" y="38046"/>
                  </a:lnTo>
                  <a:cubicBezTo>
                    <a:pt x="18087" y="38037"/>
                    <a:pt x="18069" y="38000"/>
                    <a:pt x="18036" y="37935"/>
                  </a:cubicBezTo>
                  <a:cubicBezTo>
                    <a:pt x="17994" y="37854"/>
                    <a:pt x="17938" y="37747"/>
                    <a:pt x="17868" y="37611"/>
                  </a:cubicBezTo>
                  <a:cubicBezTo>
                    <a:pt x="17711" y="37318"/>
                    <a:pt x="17489" y="36902"/>
                    <a:pt x="17205" y="36370"/>
                  </a:cubicBezTo>
                  <a:cubicBezTo>
                    <a:pt x="16619" y="35290"/>
                    <a:pt x="15779" y="33739"/>
                    <a:pt x="14742" y="31826"/>
                  </a:cubicBezTo>
                  <a:cubicBezTo>
                    <a:pt x="12645" y="27988"/>
                    <a:pt x="9754" y="22701"/>
                    <a:pt x="6561" y="16860"/>
                  </a:cubicBezTo>
                  <a:cubicBezTo>
                    <a:pt x="5029" y="14072"/>
                    <a:pt x="3566" y="11411"/>
                    <a:pt x="2235" y="8987"/>
                  </a:cubicBezTo>
                  <a:lnTo>
                    <a:pt x="2235" y="8987"/>
                  </a:lnTo>
                  <a:cubicBezTo>
                    <a:pt x="3306" y="8577"/>
                    <a:pt x="4329" y="8184"/>
                    <a:pt x="5301" y="7812"/>
                  </a:cubicBezTo>
                  <a:lnTo>
                    <a:pt x="5429" y="7763"/>
                  </a:lnTo>
                  <a:lnTo>
                    <a:pt x="5314" y="7689"/>
                  </a:lnTo>
                  <a:cubicBezTo>
                    <a:pt x="3332" y="6398"/>
                    <a:pt x="1588" y="5262"/>
                    <a:pt x="151" y="4327"/>
                  </a:cubicBezTo>
                  <a:lnTo>
                    <a:pt x="151" y="4327"/>
                  </a:lnTo>
                  <a:cubicBezTo>
                    <a:pt x="1172" y="2977"/>
                    <a:pt x="1983" y="1905"/>
                    <a:pt x="2546" y="1160"/>
                  </a:cubicBezTo>
                  <a:cubicBezTo>
                    <a:pt x="2822" y="792"/>
                    <a:pt x="3036" y="504"/>
                    <a:pt x="3187" y="301"/>
                  </a:cubicBezTo>
                  <a:cubicBezTo>
                    <a:pt x="3255" y="209"/>
                    <a:pt x="3307" y="135"/>
                    <a:pt x="3348" y="79"/>
                  </a:cubicBezTo>
                  <a:cubicBezTo>
                    <a:pt x="3385" y="28"/>
                    <a:pt x="3401" y="2"/>
                    <a:pt x="3399" y="0"/>
                  </a:cubicBezTo>
                  <a:cubicBezTo>
                    <a:pt x="3399" y="0"/>
                    <a:pt x="3399" y="0"/>
                    <a:pt x="3399" y="0"/>
                  </a:cubicBezTo>
                  <a:close/>
                  <a:moveTo>
                    <a:pt x="18088" y="38046"/>
                  </a:moveTo>
                  <a:cubicBezTo>
                    <a:pt x="18089" y="38047"/>
                    <a:pt x="18089" y="38048"/>
                    <a:pt x="18088" y="38048"/>
                  </a:cubicBezTo>
                  <a:lnTo>
                    <a:pt x="18088" y="38048"/>
                  </a:lnTo>
                  <a:lnTo>
                    <a:pt x="18090" y="38047"/>
                  </a:lnTo>
                  <a:lnTo>
                    <a:pt x="18090" y="38047"/>
                  </a:lnTo>
                  <a:cubicBezTo>
                    <a:pt x="18090" y="38047"/>
                    <a:pt x="18090" y="38047"/>
                    <a:pt x="18090" y="38047"/>
                  </a:cubicBezTo>
                  <a:cubicBezTo>
                    <a:pt x="18089" y="38047"/>
                    <a:pt x="18089" y="38046"/>
                    <a:pt x="18088" y="38046"/>
                  </a:cubicBezTo>
                  <a:close/>
                  <a:moveTo>
                    <a:pt x="18088" y="38048"/>
                  </a:moveTo>
                  <a:lnTo>
                    <a:pt x="18088" y="38048"/>
                  </a:lnTo>
                  <a:cubicBezTo>
                    <a:pt x="18088" y="38048"/>
                    <a:pt x="18088" y="38048"/>
                    <a:pt x="18088" y="38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0"/>
            <p:cNvSpPr/>
            <p:nvPr/>
          </p:nvSpPr>
          <p:spPr>
            <a:xfrm>
              <a:off x="5802975" y="2562900"/>
              <a:ext cx="414575" cy="983250"/>
            </a:xfrm>
            <a:custGeom>
              <a:rect b="b" l="l" r="r" t="t"/>
              <a:pathLst>
                <a:path extrusionOk="0" h="39330" w="16583">
                  <a:moveTo>
                    <a:pt x="13185" y="0"/>
                  </a:moveTo>
                  <a:cubicBezTo>
                    <a:pt x="13184" y="0"/>
                    <a:pt x="13184" y="0"/>
                    <a:pt x="13184" y="0"/>
                  </a:cubicBezTo>
                  <a:cubicBezTo>
                    <a:pt x="13183" y="2"/>
                    <a:pt x="13199" y="28"/>
                    <a:pt x="13235" y="79"/>
                  </a:cubicBezTo>
                  <a:cubicBezTo>
                    <a:pt x="13276" y="135"/>
                    <a:pt x="13329" y="209"/>
                    <a:pt x="13396" y="303"/>
                  </a:cubicBezTo>
                  <a:cubicBezTo>
                    <a:pt x="13548" y="504"/>
                    <a:pt x="13762" y="792"/>
                    <a:pt x="14036" y="1160"/>
                  </a:cubicBezTo>
                  <a:cubicBezTo>
                    <a:pt x="14601" y="1905"/>
                    <a:pt x="15412" y="2977"/>
                    <a:pt x="16433" y="4329"/>
                  </a:cubicBezTo>
                  <a:lnTo>
                    <a:pt x="16433" y="4329"/>
                  </a:lnTo>
                  <a:cubicBezTo>
                    <a:pt x="14996" y="5264"/>
                    <a:pt x="13252" y="6398"/>
                    <a:pt x="11270" y="7689"/>
                  </a:cubicBezTo>
                  <a:lnTo>
                    <a:pt x="11155" y="7764"/>
                  </a:lnTo>
                  <a:lnTo>
                    <a:pt x="11283" y="7812"/>
                  </a:lnTo>
                  <a:cubicBezTo>
                    <a:pt x="12256" y="8185"/>
                    <a:pt x="13280" y="8578"/>
                    <a:pt x="14353" y="8988"/>
                  </a:cubicBezTo>
                  <a:lnTo>
                    <a:pt x="14353" y="8988"/>
                  </a:lnTo>
                  <a:cubicBezTo>
                    <a:pt x="13134" y="11544"/>
                    <a:pt x="11794" y="14359"/>
                    <a:pt x="10388" y="17308"/>
                  </a:cubicBezTo>
                  <a:cubicBezTo>
                    <a:pt x="7511" y="23379"/>
                    <a:pt x="4906" y="28876"/>
                    <a:pt x="3014" y="32865"/>
                  </a:cubicBezTo>
                  <a:cubicBezTo>
                    <a:pt x="2081" y="34854"/>
                    <a:pt x="1325" y="36464"/>
                    <a:pt x="797" y="37588"/>
                  </a:cubicBezTo>
                  <a:cubicBezTo>
                    <a:pt x="540" y="38142"/>
                    <a:pt x="341" y="38573"/>
                    <a:pt x="201" y="38876"/>
                  </a:cubicBezTo>
                  <a:cubicBezTo>
                    <a:pt x="137" y="39019"/>
                    <a:pt x="86" y="39131"/>
                    <a:pt x="50" y="39213"/>
                  </a:cubicBezTo>
                  <a:cubicBezTo>
                    <a:pt x="17" y="39290"/>
                    <a:pt x="1" y="39330"/>
                    <a:pt x="4" y="39330"/>
                  </a:cubicBezTo>
                  <a:cubicBezTo>
                    <a:pt x="4" y="39330"/>
                    <a:pt x="4" y="39330"/>
                    <a:pt x="4" y="39330"/>
                  </a:cubicBezTo>
                  <a:cubicBezTo>
                    <a:pt x="6" y="39330"/>
                    <a:pt x="28" y="39292"/>
                    <a:pt x="65" y="39219"/>
                  </a:cubicBezTo>
                  <a:cubicBezTo>
                    <a:pt x="106" y="39139"/>
                    <a:pt x="160" y="39030"/>
                    <a:pt x="231" y="38890"/>
                  </a:cubicBezTo>
                  <a:cubicBezTo>
                    <a:pt x="377" y="38591"/>
                    <a:pt x="586" y="38163"/>
                    <a:pt x="854" y="37616"/>
                  </a:cubicBezTo>
                  <a:cubicBezTo>
                    <a:pt x="1392" y="36497"/>
                    <a:pt x="2165" y="34893"/>
                    <a:pt x="3119" y="32915"/>
                  </a:cubicBezTo>
                  <a:cubicBezTo>
                    <a:pt x="5021" y="28931"/>
                    <a:pt x="7641" y="23442"/>
                    <a:pt x="10536" y="17379"/>
                  </a:cubicBezTo>
                  <a:cubicBezTo>
                    <a:pt x="11951" y="14398"/>
                    <a:pt x="13299" y="11557"/>
                    <a:pt x="14525" y="8980"/>
                  </a:cubicBezTo>
                  <a:lnTo>
                    <a:pt x="14559" y="8906"/>
                  </a:lnTo>
                  <a:lnTo>
                    <a:pt x="14482" y="8876"/>
                  </a:lnTo>
                  <a:cubicBezTo>
                    <a:pt x="13428" y="8476"/>
                    <a:pt x="12420" y="8094"/>
                    <a:pt x="11459" y="7730"/>
                  </a:cubicBezTo>
                  <a:lnTo>
                    <a:pt x="11459" y="7730"/>
                  </a:lnTo>
                  <a:cubicBezTo>
                    <a:pt x="13409" y="6445"/>
                    <a:pt x="15123" y="5315"/>
                    <a:pt x="16535" y="4384"/>
                  </a:cubicBezTo>
                  <a:lnTo>
                    <a:pt x="16583" y="4353"/>
                  </a:lnTo>
                  <a:lnTo>
                    <a:pt x="16548" y="4310"/>
                  </a:lnTo>
                  <a:cubicBezTo>
                    <a:pt x="15495" y="2951"/>
                    <a:pt x="14660" y="1872"/>
                    <a:pt x="14081" y="1127"/>
                  </a:cubicBezTo>
                  <a:cubicBezTo>
                    <a:pt x="13796" y="764"/>
                    <a:pt x="13576" y="482"/>
                    <a:pt x="13420" y="285"/>
                  </a:cubicBezTo>
                  <a:cubicBezTo>
                    <a:pt x="13347" y="194"/>
                    <a:pt x="13290" y="124"/>
                    <a:pt x="13247" y="71"/>
                  </a:cubicBezTo>
                  <a:cubicBezTo>
                    <a:pt x="13209" y="25"/>
                    <a:pt x="13187" y="0"/>
                    <a:pt x="13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0"/>
            <p:cNvSpPr/>
            <p:nvPr/>
          </p:nvSpPr>
          <p:spPr>
            <a:xfrm>
              <a:off x="5577225" y="2585225"/>
              <a:ext cx="481225" cy="789825"/>
            </a:xfrm>
            <a:custGeom>
              <a:rect b="b" l="l" r="r" t="t"/>
              <a:pathLst>
                <a:path extrusionOk="0" h="31593" w="19249">
                  <a:moveTo>
                    <a:pt x="19249" y="1"/>
                  </a:moveTo>
                  <a:lnTo>
                    <a:pt x="19249" y="1"/>
                  </a:lnTo>
                  <a:cubicBezTo>
                    <a:pt x="15453" y="4911"/>
                    <a:pt x="12048" y="6547"/>
                    <a:pt x="9195" y="6547"/>
                  </a:cubicBezTo>
                  <a:cubicBezTo>
                    <a:pt x="3496" y="6547"/>
                    <a:pt x="1" y="20"/>
                    <a:pt x="0" y="19"/>
                  </a:cubicBezTo>
                  <a:lnTo>
                    <a:pt x="0" y="19"/>
                  </a:lnTo>
                  <a:lnTo>
                    <a:pt x="8906" y="31592"/>
                  </a:lnTo>
                  <a:lnTo>
                    <a:pt x="192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0"/>
            <p:cNvSpPr/>
            <p:nvPr/>
          </p:nvSpPr>
          <p:spPr>
            <a:xfrm>
              <a:off x="5799550" y="3375025"/>
              <a:ext cx="64425" cy="963675"/>
            </a:xfrm>
            <a:custGeom>
              <a:rect b="b" l="l" r="r" t="t"/>
              <a:pathLst>
                <a:path extrusionOk="0" h="38547" w="2577">
                  <a:moveTo>
                    <a:pt x="13" y="0"/>
                  </a:moveTo>
                  <a:cubicBezTo>
                    <a:pt x="9" y="0"/>
                    <a:pt x="8" y="33"/>
                    <a:pt x="6" y="101"/>
                  </a:cubicBezTo>
                  <a:cubicBezTo>
                    <a:pt x="4" y="175"/>
                    <a:pt x="3" y="272"/>
                    <a:pt x="1" y="393"/>
                  </a:cubicBezTo>
                  <a:cubicBezTo>
                    <a:pt x="1" y="661"/>
                    <a:pt x="1" y="1038"/>
                    <a:pt x="1" y="1518"/>
                  </a:cubicBezTo>
                  <a:cubicBezTo>
                    <a:pt x="1" y="2497"/>
                    <a:pt x="19" y="3912"/>
                    <a:pt x="52" y="5660"/>
                  </a:cubicBezTo>
                  <a:cubicBezTo>
                    <a:pt x="123" y="9157"/>
                    <a:pt x="297" y="13988"/>
                    <a:pt x="674" y="19314"/>
                  </a:cubicBezTo>
                  <a:cubicBezTo>
                    <a:pt x="1052" y="24639"/>
                    <a:pt x="1539" y="29447"/>
                    <a:pt x="1914" y="32924"/>
                  </a:cubicBezTo>
                  <a:cubicBezTo>
                    <a:pt x="2108" y="34655"/>
                    <a:pt x="2266" y="36058"/>
                    <a:pt x="2378" y="37040"/>
                  </a:cubicBezTo>
                  <a:cubicBezTo>
                    <a:pt x="2435" y="37517"/>
                    <a:pt x="2481" y="37892"/>
                    <a:pt x="2514" y="38158"/>
                  </a:cubicBezTo>
                  <a:cubicBezTo>
                    <a:pt x="2531" y="38278"/>
                    <a:pt x="2544" y="38374"/>
                    <a:pt x="2554" y="38449"/>
                  </a:cubicBezTo>
                  <a:cubicBezTo>
                    <a:pt x="2564" y="38512"/>
                    <a:pt x="2570" y="38546"/>
                    <a:pt x="2573" y="38546"/>
                  </a:cubicBezTo>
                  <a:cubicBezTo>
                    <a:pt x="2573" y="38546"/>
                    <a:pt x="2574" y="38546"/>
                    <a:pt x="2574" y="38546"/>
                  </a:cubicBezTo>
                  <a:cubicBezTo>
                    <a:pt x="2577" y="38546"/>
                    <a:pt x="2575" y="38514"/>
                    <a:pt x="2570" y="38446"/>
                  </a:cubicBezTo>
                  <a:cubicBezTo>
                    <a:pt x="2565" y="38372"/>
                    <a:pt x="2557" y="38277"/>
                    <a:pt x="2547" y="38155"/>
                  </a:cubicBezTo>
                  <a:cubicBezTo>
                    <a:pt x="2521" y="37887"/>
                    <a:pt x="2486" y="37512"/>
                    <a:pt x="2440" y="37033"/>
                  </a:cubicBezTo>
                  <a:cubicBezTo>
                    <a:pt x="2342" y="36049"/>
                    <a:pt x="2202" y="34645"/>
                    <a:pt x="2029" y="32913"/>
                  </a:cubicBezTo>
                  <a:cubicBezTo>
                    <a:pt x="1684" y="29432"/>
                    <a:pt x="1215" y="24624"/>
                    <a:pt x="837" y="19303"/>
                  </a:cubicBezTo>
                  <a:cubicBezTo>
                    <a:pt x="462" y="13980"/>
                    <a:pt x="269" y="9152"/>
                    <a:pt x="169" y="5657"/>
                  </a:cubicBezTo>
                  <a:cubicBezTo>
                    <a:pt x="124" y="3918"/>
                    <a:pt x="90" y="2507"/>
                    <a:pt x="64" y="1518"/>
                  </a:cubicBezTo>
                  <a:cubicBezTo>
                    <a:pt x="52" y="1038"/>
                    <a:pt x="42" y="661"/>
                    <a:pt x="34" y="392"/>
                  </a:cubicBezTo>
                  <a:cubicBezTo>
                    <a:pt x="29" y="272"/>
                    <a:pt x="26" y="175"/>
                    <a:pt x="22" y="99"/>
                  </a:cubicBezTo>
                  <a:cubicBezTo>
                    <a:pt x="19" y="33"/>
                    <a:pt x="16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0"/>
            <p:cNvSpPr/>
            <p:nvPr/>
          </p:nvSpPr>
          <p:spPr>
            <a:xfrm>
              <a:off x="5862650" y="2681575"/>
              <a:ext cx="353000" cy="739275"/>
            </a:xfrm>
            <a:custGeom>
              <a:rect b="b" l="l" r="r" t="t"/>
              <a:pathLst>
                <a:path extrusionOk="0" h="29571" w="14120">
                  <a:moveTo>
                    <a:pt x="13500" y="1"/>
                  </a:moveTo>
                  <a:lnTo>
                    <a:pt x="8920" y="3001"/>
                  </a:lnTo>
                  <a:lnTo>
                    <a:pt x="12069" y="4200"/>
                  </a:lnTo>
                  <a:lnTo>
                    <a:pt x="0" y="29571"/>
                  </a:lnTo>
                  <a:lnTo>
                    <a:pt x="14028" y="3999"/>
                  </a:lnTo>
                  <a:lnTo>
                    <a:pt x="10952" y="2876"/>
                  </a:lnTo>
                  <a:lnTo>
                    <a:pt x="14120" y="756"/>
                  </a:lnTo>
                  <a:lnTo>
                    <a:pt x="13500" y="1"/>
                  </a:lnTo>
                  <a:close/>
                </a:path>
              </a:pathLst>
            </a:custGeom>
            <a:solidFill>
              <a:srgbClr val="999999">
                <a:alpha val="19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0"/>
            <p:cNvSpPr/>
            <p:nvPr/>
          </p:nvSpPr>
          <p:spPr>
            <a:xfrm>
              <a:off x="6410100" y="2949475"/>
              <a:ext cx="21000" cy="1138900"/>
            </a:xfrm>
            <a:custGeom>
              <a:rect b="b" l="l" r="r" t="t"/>
              <a:pathLst>
                <a:path extrusionOk="0" h="45556" w="840">
                  <a:moveTo>
                    <a:pt x="821" y="1"/>
                  </a:moveTo>
                  <a:cubicBezTo>
                    <a:pt x="820" y="1"/>
                    <a:pt x="817" y="40"/>
                    <a:pt x="813" y="118"/>
                  </a:cubicBezTo>
                  <a:cubicBezTo>
                    <a:pt x="810" y="205"/>
                    <a:pt x="807" y="318"/>
                    <a:pt x="802" y="463"/>
                  </a:cubicBezTo>
                  <a:cubicBezTo>
                    <a:pt x="795" y="777"/>
                    <a:pt x="787" y="1221"/>
                    <a:pt x="775" y="1791"/>
                  </a:cubicBezTo>
                  <a:cubicBezTo>
                    <a:pt x="759" y="2953"/>
                    <a:pt x="734" y="4618"/>
                    <a:pt x="705" y="6673"/>
                  </a:cubicBezTo>
                  <a:cubicBezTo>
                    <a:pt x="645" y="10803"/>
                    <a:pt x="565" y="16494"/>
                    <a:pt x="476" y="22779"/>
                  </a:cubicBezTo>
                  <a:cubicBezTo>
                    <a:pt x="377" y="29069"/>
                    <a:pt x="269" y="34764"/>
                    <a:pt x="168" y="38886"/>
                  </a:cubicBezTo>
                  <a:cubicBezTo>
                    <a:pt x="114" y="40939"/>
                    <a:pt x="70" y="42603"/>
                    <a:pt x="38" y="43766"/>
                  </a:cubicBezTo>
                  <a:cubicBezTo>
                    <a:pt x="24" y="44334"/>
                    <a:pt x="12" y="44780"/>
                    <a:pt x="6" y="45092"/>
                  </a:cubicBezTo>
                  <a:cubicBezTo>
                    <a:pt x="2" y="45239"/>
                    <a:pt x="1" y="45352"/>
                    <a:pt x="1" y="45438"/>
                  </a:cubicBezTo>
                  <a:cubicBezTo>
                    <a:pt x="1" y="45515"/>
                    <a:pt x="1" y="45556"/>
                    <a:pt x="4" y="45556"/>
                  </a:cubicBezTo>
                  <a:cubicBezTo>
                    <a:pt x="7" y="45556"/>
                    <a:pt x="11" y="45517"/>
                    <a:pt x="17" y="45439"/>
                  </a:cubicBezTo>
                  <a:cubicBezTo>
                    <a:pt x="22" y="45352"/>
                    <a:pt x="29" y="45239"/>
                    <a:pt x="38" y="45094"/>
                  </a:cubicBezTo>
                  <a:cubicBezTo>
                    <a:pt x="53" y="44781"/>
                    <a:pt x="75" y="44335"/>
                    <a:pt x="103" y="43768"/>
                  </a:cubicBezTo>
                  <a:cubicBezTo>
                    <a:pt x="159" y="42617"/>
                    <a:pt x="216" y="40949"/>
                    <a:pt x="284" y="38888"/>
                  </a:cubicBezTo>
                  <a:cubicBezTo>
                    <a:pt x="415" y="34767"/>
                    <a:pt x="542" y="29073"/>
                    <a:pt x="641" y="22781"/>
                  </a:cubicBezTo>
                  <a:cubicBezTo>
                    <a:pt x="739" y="16491"/>
                    <a:pt x="793" y="10796"/>
                    <a:pt x="820" y="6674"/>
                  </a:cubicBezTo>
                  <a:cubicBezTo>
                    <a:pt x="828" y="4620"/>
                    <a:pt x="835" y="2953"/>
                    <a:pt x="840" y="1791"/>
                  </a:cubicBezTo>
                  <a:cubicBezTo>
                    <a:pt x="838" y="1221"/>
                    <a:pt x="836" y="777"/>
                    <a:pt x="835" y="463"/>
                  </a:cubicBezTo>
                  <a:cubicBezTo>
                    <a:pt x="833" y="318"/>
                    <a:pt x="831" y="203"/>
                    <a:pt x="830" y="118"/>
                  </a:cubicBezTo>
                  <a:cubicBezTo>
                    <a:pt x="828" y="40"/>
                    <a:pt x="825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0"/>
            <p:cNvSpPr/>
            <p:nvPr/>
          </p:nvSpPr>
          <p:spPr>
            <a:xfrm>
              <a:off x="5155825" y="3333725"/>
              <a:ext cx="393000" cy="99425"/>
            </a:xfrm>
            <a:custGeom>
              <a:rect b="b" l="l" r="r" t="t"/>
              <a:pathLst>
                <a:path extrusionOk="0" h="3977" w="15720">
                  <a:moveTo>
                    <a:pt x="15621" y="139"/>
                  </a:moveTo>
                  <a:lnTo>
                    <a:pt x="15621" y="139"/>
                  </a:lnTo>
                  <a:cubicBezTo>
                    <a:pt x="15633" y="1307"/>
                    <a:pt x="15642" y="2234"/>
                    <a:pt x="15649" y="2883"/>
                  </a:cubicBezTo>
                  <a:cubicBezTo>
                    <a:pt x="15654" y="3202"/>
                    <a:pt x="15657" y="3452"/>
                    <a:pt x="15660" y="3631"/>
                  </a:cubicBezTo>
                  <a:cubicBezTo>
                    <a:pt x="15662" y="3712"/>
                    <a:pt x="15664" y="3776"/>
                    <a:pt x="15665" y="3827"/>
                  </a:cubicBezTo>
                  <a:cubicBezTo>
                    <a:pt x="15667" y="3871"/>
                    <a:pt x="15668" y="3896"/>
                    <a:pt x="15670" y="3897"/>
                  </a:cubicBezTo>
                  <a:cubicBezTo>
                    <a:pt x="15668" y="3896"/>
                    <a:pt x="15641" y="3894"/>
                    <a:pt x="15588" y="3893"/>
                  </a:cubicBezTo>
                  <a:cubicBezTo>
                    <a:pt x="15527" y="3891"/>
                    <a:pt x="15450" y="3889"/>
                    <a:pt x="15354" y="3886"/>
                  </a:cubicBezTo>
                  <a:cubicBezTo>
                    <a:pt x="15142" y="3884"/>
                    <a:pt x="14844" y="3881"/>
                    <a:pt x="14466" y="3876"/>
                  </a:cubicBezTo>
                  <a:cubicBezTo>
                    <a:pt x="13686" y="3871"/>
                    <a:pt x="12571" y="3863"/>
                    <a:pt x="11183" y="3853"/>
                  </a:cubicBezTo>
                  <a:cubicBezTo>
                    <a:pt x="8410" y="3843"/>
                    <a:pt x="4558" y="3832"/>
                    <a:pt x="164" y="3817"/>
                  </a:cubicBezTo>
                  <a:lnTo>
                    <a:pt x="164" y="3817"/>
                  </a:lnTo>
                  <a:cubicBezTo>
                    <a:pt x="164" y="3228"/>
                    <a:pt x="164" y="2628"/>
                    <a:pt x="164" y="2021"/>
                  </a:cubicBezTo>
                  <a:cubicBezTo>
                    <a:pt x="165" y="1703"/>
                    <a:pt x="165" y="1384"/>
                    <a:pt x="165" y="1062"/>
                  </a:cubicBezTo>
                  <a:lnTo>
                    <a:pt x="165" y="172"/>
                  </a:lnTo>
                  <a:lnTo>
                    <a:pt x="165" y="172"/>
                  </a:lnTo>
                  <a:cubicBezTo>
                    <a:pt x="6507" y="159"/>
                    <a:pt x="12129" y="146"/>
                    <a:pt x="15621" y="139"/>
                  </a:cubicBezTo>
                  <a:close/>
                  <a:moveTo>
                    <a:pt x="91" y="1"/>
                  </a:moveTo>
                  <a:cubicBezTo>
                    <a:pt x="91" y="1"/>
                    <a:pt x="73" y="18"/>
                    <a:pt x="1" y="90"/>
                  </a:cubicBezTo>
                  <a:lnTo>
                    <a:pt x="1" y="333"/>
                  </a:lnTo>
                  <a:lnTo>
                    <a:pt x="1" y="576"/>
                  </a:lnTo>
                  <a:lnTo>
                    <a:pt x="1" y="1062"/>
                  </a:lnTo>
                  <a:cubicBezTo>
                    <a:pt x="1" y="1384"/>
                    <a:pt x="1" y="1703"/>
                    <a:pt x="1" y="2021"/>
                  </a:cubicBezTo>
                  <a:cubicBezTo>
                    <a:pt x="3" y="2656"/>
                    <a:pt x="3" y="3282"/>
                    <a:pt x="3" y="3897"/>
                  </a:cubicBezTo>
                  <a:lnTo>
                    <a:pt x="3" y="3976"/>
                  </a:lnTo>
                  <a:lnTo>
                    <a:pt x="83" y="3976"/>
                  </a:lnTo>
                  <a:cubicBezTo>
                    <a:pt x="4534" y="3963"/>
                    <a:pt x="8436" y="3950"/>
                    <a:pt x="11239" y="3940"/>
                  </a:cubicBezTo>
                  <a:cubicBezTo>
                    <a:pt x="12619" y="3932"/>
                    <a:pt x="13728" y="3924"/>
                    <a:pt x="14504" y="3917"/>
                  </a:cubicBezTo>
                  <a:cubicBezTo>
                    <a:pt x="14876" y="3914"/>
                    <a:pt x="15167" y="3909"/>
                    <a:pt x="15376" y="3907"/>
                  </a:cubicBezTo>
                  <a:cubicBezTo>
                    <a:pt x="15466" y="3906"/>
                    <a:pt x="15540" y="3904"/>
                    <a:pt x="15598" y="3902"/>
                  </a:cubicBezTo>
                  <a:cubicBezTo>
                    <a:pt x="15647" y="3901"/>
                    <a:pt x="15672" y="3899"/>
                    <a:pt x="15670" y="3897"/>
                  </a:cubicBezTo>
                  <a:lnTo>
                    <a:pt x="15670" y="3897"/>
                  </a:lnTo>
                  <a:cubicBezTo>
                    <a:pt x="15670" y="3898"/>
                    <a:pt x="15670" y="3898"/>
                    <a:pt x="15670" y="3898"/>
                  </a:cubicBezTo>
                  <a:cubicBezTo>
                    <a:pt x="15672" y="3898"/>
                    <a:pt x="15673" y="3876"/>
                    <a:pt x="15675" y="3837"/>
                  </a:cubicBezTo>
                  <a:cubicBezTo>
                    <a:pt x="15677" y="3787"/>
                    <a:pt x="15678" y="3726"/>
                    <a:pt x="15680" y="3651"/>
                  </a:cubicBezTo>
                  <a:cubicBezTo>
                    <a:pt x="15683" y="3471"/>
                    <a:pt x="15687" y="3226"/>
                    <a:pt x="15692" y="2912"/>
                  </a:cubicBezTo>
                  <a:cubicBezTo>
                    <a:pt x="15698" y="2246"/>
                    <a:pt x="15708" y="1292"/>
                    <a:pt x="15719" y="90"/>
                  </a:cubicBezTo>
                  <a:lnTo>
                    <a:pt x="15719" y="42"/>
                  </a:lnTo>
                  <a:lnTo>
                    <a:pt x="15670" y="42"/>
                  </a:lnTo>
                  <a:cubicBezTo>
                    <a:pt x="12167" y="34"/>
                    <a:pt x="6490" y="22"/>
                    <a:pt x="85" y="9"/>
                  </a:cubicBezTo>
                  <a:cubicBezTo>
                    <a:pt x="79" y="14"/>
                    <a:pt x="77" y="16"/>
                    <a:pt x="77" y="16"/>
                  </a:cubicBezTo>
                  <a:cubicBezTo>
                    <a:pt x="76" y="16"/>
                    <a:pt x="91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0"/>
            <p:cNvSpPr/>
            <p:nvPr/>
          </p:nvSpPr>
          <p:spPr>
            <a:xfrm>
              <a:off x="5179225" y="3431150"/>
              <a:ext cx="349375" cy="31825"/>
            </a:xfrm>
            <a:custGeom>
              <a:rect b="b" l="l" r="r" t="t"/>
              <a:pathLst>
                <a:path extrusionOk="0" h="1273" w="13975">
                  <a:moveTo>
                    <a:pt x="1" y="0"/>
                  </a:moveTo>
                  <a:cubicBezTo>
                    <a:pt x="1" y="0"/>
                    <a:pt x="3236" y="1273"/>
                    <a:pt x="7376" y="1273"/>
                  </a:cubicBezTo>
                  <a:cubicBezTo>
                    <a:pt x="9446" y="1273"/>
                    <a:pt x="11743" y="954"/>
                    <a:pt x="13974" y="0"/>
                  </a:cubicBezTo>
                  <a:close/>
                </a:path>
              </a:pathLst>
            </a:custGeom>
            <a:solidFill>
              <a:srgbClr val="999999">
                <a:alpha val="19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0"/>
            <p:cNvSpPr/>
            <p:nvPr/>
          </p:nvSpPr>
          <p:spPr>
            <a:xfrm>
              <a:off x="5430575" y="3192275"/>
              <a:ext cx="60550" cy="143700"/>
            </a:xfrm>
            <a:custGeom>
              <a:rect b="b" l="l" r="r" t="t"/>
              <a:pathLst>
                <a:path extrusionOk="0" h="5748" w="2422">
                  <a:moveTo>
                    <a:pt x="78" y="0"/>
                  </a:moveTo>
                  <a:cubicBezTo>
                    <a:pt x="35" y="0"/>
                    <a:pt x="0" y="35"/>
                    <a:pt x="0" y="76"/>
                  </a:cubicBezTo>
                  <a:lnTo>
                    <a:pt x="0" y="5748"/>
                  </a:lnTo>
                  <a:lnTo>
                    <a:pt x="2422" y="5748"/>
                  </a:lnTo>
                  <a:lnTo>
                    <a:pt x="2422" y="76"/>
                  </a:lnTo>
                  <a:cubicBezTo>
                    <a:pt x="2422" y="35"/>
                    <a:pt x="2387" y="0"/>
                    <a:pt x="23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0"/>
            <p:cNvSpPr/>
            <p:nvPr/>
          </p:nvSpPr>
          <p:spPr>
            <a:xfrm>
              <a:off x="5460850" y="3303750"/>
              <a:ext cx="30275" cy="176100"/>
            </a:xfrm>
            <a:custGeom>
              <a:rect b="b" l="l" r="r" t="t"/>
              <a:pathLst>
                <a:path extrusionOk="0" h="7044" w="1211">
                  <a:moveTo>
                    <a:pt x="0" y="1"/>
                  </a:moveTo>
                  <a:lnTo>
                    <a:pt x="0" y="7006"/>
                  </a:lnTo>
                  <a:cubicBezTo>
                    <a:pt x="0" y="7028"/>
                    <a:pt x="16" y="7044"/>
                    <a:pt x="38" y="7044"/>
                  </a:cubicBezTo>
                  <a:lnTo>
                    <a:pt x="1173" y="7044"/>
                  </a:lnTo>
                  <a:cubicBezTo>
                    <a:pt x="1193" y="7044"/>
                    <a:pt x="1211" y="7028"/>
                    <a:pt x="1211" y="7006"/>
                  </a:cubicBezTo>
                  <a:lnTo>
                    <a:pt x="12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0"/>
            <p:cNvSpPr/>
            <p:nvPr/>
          </p:nvSpPr>
          <p:spPr>
            <a:xfrm>
              <a:off x="5450975" y="3501875"/>
              <a:ext cx="44225" cy="243525"/>
            </a:xfrm>
            <a:custGeom>
              <a:rect b="b" l="l" r="r" t="t"/>
              <a:pathLst>
                <a:path extrusionOk="0" h="9741" w="1769">
                  <a:moveTo>
                    <a:pt x="1676" y="1"/>
                  </a:moveTo>
                  <a:lnTo>
                    <a:pt x="1676" y="2"/>
                  </a:lnTo>
                  <a:cubicBezTo>
                    <a:pt x="1665" y="2"/>
                    <a:pt x="1658" y="149"/>
                    <a:pt x="1653" y="412"/>
                  </a:cubicBezTo>
                  <a:cubicBezTo>
                    <a:pt x="1648" y="708"/>
                    <a:pt x="1644" y="1083"/>
                    <a:pt x="1637" y="1529"/>
                  </a:cubicBezTo>
                  <a:cubicBezTo>
                    <a:pt x="1622" y="2471"/>
                    <a:pt x="1588" y="3772"/>
                    <a:pt x="1499" y="5207"/>
                  </a:cubicBezTo>
                  <a:cubicBezTo>
                    <a:pt x="1454" y="5924"/>
                    <a:pt x="1402" y="6607"/>
                    <a:pt x="1346" y="7228"/>
                  </a:cubicBezTo>
                  <a:cubicBezTo>
                    <a:pt x="1285" y="7847"/>
                    <a:pt x="1262" y="8413"/>
                    <a:pt x="1091" y="8840"/>
                  </a:cubicBezTo>
                  <a:cubicBezTo>
                    <a:pt x="930" y="9273"/>
                    <a:pt x="622" y="9526"/>
                    <a:pt x="390" y="9627"/>
                  </a:cubicBezTo>
                  <a:cubicBezTo>
                    <a:pt x="153" y="9729"/>
                    <a:pt x="0" y="9705"/>
                    <a:pt x="0" y="9724"/>
                  </a:cubicBezTo>
                  <a:cubicBezTo>
                    <a:pt x="0" y="9729"/>
                    <a:pt x="36" y="9737"/>
                    <a:pt x="107" y="9740"/>
                  </a:cubicBezTo>
                  <a:cubicBezTo>
                    <a:pt x="112" y="9740"/>
                    <a:pt x="117" y="9740"/>
                    <a:pt x="122" y="9740"/>
                  </a:cubicBezTo>
                  <a:cubicBezTo>
                    <a:pt x="192" y="9740"/>
                    <a:pt x="293" y="9729"/>
                    <a:pt x="413" y="9686"/>
                  </a:cubicBezTo>
                  <a:cubicBezTo>
                    <a:pt x="666" y="9599"/>
                    <a:pt x="1012" y="9340"/>
                    <a:pt x="1198" y="8885"/>
                  </a:cubicBezTo>
                  <a:cubicBezTo>
                    <a:pt x="1393" y="8432"/>
                    <a:pt x="1426" y="7858"/>
                    <a:pt x="1495" y="7241"/>
                  </a:cubicBezTo>
                  <a:cubicBezTo>
                    <a:pt x="1560" y="6620"/>
                    <a:pt x="1617" y="5935"/>
                    <a:pt x="1662" y="5217"/>
                  </a:cubicBezTo>
                  <a:cubicBezTo>
                    <a:pt x="1752" y="3777"/>
                    <a:pt x="1769" y="2471"/>
                    <a:pt x="1754" y="1527"/>
                  </a:cubicBezTo>
                  <a:cubicBezTo>
                    <a:pt x="1746" y="1055"/>
                    <a:pt x="1731" y="673"/>
                    <a:pt x="1718" y="410"/>
                  </a:cubicBezTo>
                  <a:cubicBezTo>
                    <a:pt x="1701" y="147"/>
                    <a:pt x="1688" y="1"/>
                    <a:pt x="16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0"/>
            <p:cNvSpPr/>
            <p:nvPr/>
          </p:nvSpPr>
          <p:spPr>
            <a:xfrm>
              <a:off x="5412725" y="3525475"/>
              <a:ext cx="4500" cy="141200"/>
            </a:xfrm>
            <a:custGeom>
              <a:rect b="b" l="l" r="r" t="t"/>
              <a:pathLst>
                <a:path extrusionOk="0" h="5648" w="180">
                  <a:moveTo>
                    <a:pt x="104" y="1"/>
                  </a:moveTo>
                  <a:cubicBezTo>
                    <a:pt x="60" y="1"/>
                    <a:pt x="17" y="1265"/>
                    <a:pt x="9" y="2823"/>
                  </a:cubicBezTo>
                  <a:cubicBezTo>
                    <a:pt x="1" y="4383"/>
                    <a:pt x="32" y="5648"/>
                    <a:pt x="78" y="5648"/>
                  </a:cubicBezTo>
                  <a:cubicBezTo>
                    <a:pt x="122" y="5648"/>
                    <a:pt x="165" y="4384"/>
                    <a:pt x="173" y="2823"/>
                  </a:cubicBezTo>
                  <a:cubicBezTo>
                    <a:pt x="180" y="1264"/>
                    <a:pt x="150" y="1"/>
                    <a:pt x="104" y="1"/>
                  </a:cubicBezTo>
                  <a:cubicBezTo>
                    <a:pt x="104" y="1"/>
                    <a:pt x="104" y="1"/>
                    <a:pt x="1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0"/>
            <p:cNvSpPr/>
            <p:nvPr/>
          </p:nvSpPr>
          <p:spPr>
            <a:xfrm>
              <a:off x="5679650" y="2935800"/>
              <a:ext cx="713650" cy="713650"/>
            </a:xfrm>
            <a:custGeom>
              <a:rect b="b" l="l" r="r" t="t"/>
              <a:pathLst>
                <a:path extrusionOk="0" h="28546" w="28546">
                  <a:moveTo>
                    <a:pt x="14425" y="8976"/>
                  </a:moveTo>
                  <a:cubicBezTo>
                    <a:pt x="15710" y="8976"/>
                    <a:pt x="16997" y="9455"/>
                    <a:pt x="17994" y="10419"/>
                  </a:cubicBezTo>
                  <a:cubicBezTo>
                    <a:pt x="20037" y="12389"/>
                    <a:pt x="20093" y="15645"/>
                    <a:pt x="18122" y="17686"/>
                  </a:cubicBezTo>
                  <a:cubicBezTo>
                    <a:pt x="17113" y="18731"/>
                    <a:pt x="15770" y="19256"/>
                    <a:pt x="14424" y="19256"/>
                  </a:cubicBezTo>
                  <a:cubicBezTo>
                    <a:pt x="13139" y="19256"/>
                    <a:pt x="11852" y="18777"/>
                    <a:pt x="10855" y="17814"/>
                  </a:cubicBezTo>
                  <a:cubicBezTo>
                    <a:pt x="8812" y="15842"/>
                    <a:pt x="8755" y="12588"/>
                    <a:pt x="10727" y="10546"/>
                  </a:cubicBezTo>
                  <a:cubicBezTo>
                    <a:pt x="11736" y="9501"/>
                    <a:pt x="13080" y="8976"/>
                    <a:pt x="14425" y="8976"/>
                  </a:cubicBezTo>
                  <a:close/>
                  <a:moveTo>
                    <a:pt x="16418" y="0"/>
                  </a:moveTo>
                  <a:lnTo>
                    <a:pt x="11628" y="84"/>
                  </a:lnTo>
                  <a:lnTo>
                    <a:pt x="11038" y="2920"/>
                  </a:lnTo>
                  <a:cubicBezTo>
                    <a:pt x="10043" y="3203"/>
                    <a:pt x="9079" y="3617"/>
                    <a:pt x="8172" y="4165"/>
                  </a:cubicBezTo>
                  <a:lnTo>
                    <a:pt x="5697" y="2663"/>
                  </a:lnTo>
                  <a:lnTo>
                    <a:pt x="4475" y="2650"/>
                  </a:lnTo>
                  <a:lnTo>
                    <a:pt x="2369" y="6111"/>
                  </a:lnTo>
                  <a:lnTo>
                    <a:pt x="3956" y="8532"/>
                  </a:lnTo>
                  <a:cubicBezTo>
                    <a:pt x="3442" y="9457"/>
                    <a:pt x="3060" y="10434"/>
                    <a:pt x="2813" y="11437"/>
                  </a:cubicBezTo>
                  <a:lnTo>
                    <a:pt x="1" y="12128"/>
                  </a:lnTo>
                  <a:lnTo>
                    <a:pt x="84" y="16918"/>
                  </a:lnTo>
                  <a:lnTo>
                    <a:pt x="2920" y="17508"/>
                  </a:lnTo>
                  <a:cubicBezTo>
                    <a:pt x="3201" y="18502"/>
                    <a:pt x="3618" y="19467"/>
                    <a:pt x="4164" y="20372"/>
                  </a:cubicBezTo>
                  <a:lnTo>
                    <a:pt x="2664" y="22848"/>
                  </a:lnTo>
                  <a:lnTo>
                    <a:pt x="4887" y="26164"/>
                  </a:lnTo>
                  <a:lnTo>
                    <a:pt x="6111" y="26175"/>
                  </a:lnTo>
                  <a:lnTo>
                    <a:pt x="8531" y="24590"/>
                  </a:lnTo>
                  <a:cubicBezTo>
                    <a:pt x="9457" y="25104"/>
                    <a:pt x="10434" y="25484"/>
                    <a:pt x="11437" y="25733"/>
                  </a:cubicBezTo>
                  <a:lnTo>
                    <a:pt x="12128" y="28546"/>
                  </a:lnTo>
                  <a:lnTo>
                    <a:pt x="16918" y="28462"/>
                  </a:lnTo>
                  <a:lnTo>
                    <a:pt x="17509" y="25626"/>
                  </a:lnTo>
                  <a:cubicBezTo>
                    <a:pt x="18504" y="25343"/>
                    <a:pt x="19468" y="24928"/>
                    <a:pt x="20372" y="24381"/>
                  </a:cubicBezTo>
                  <a:lnTo>
                    <a:pt x="21544" y="25820"/>
                  </a:lnTo>
                  <a:lnTo>
                    <a:pt x="22848" y="25881"/>
                  </a:lnTo>
                  <a:lnTo>
                    <a:pt x="26176" y="22435"/>
                  </a:lnTo>
                  <a:lnTo>
                    <a:pt x="24590" y="20013"/>
                  </a:lnTo>
                  <a:cubicBezTo>
                    <a:pt x="25105" y="19089"/>
                    <a:pt x="25485" y="18110"/>
                    <a:pt x="25733" y="17107"/>
                  </a:cubicBezTo>
                  <a:lnTo>
                    <a:pt x="28546" y="16418"/>
                  </a:lnTo>
                  <a:lnTo>
                    <a:pt x="28462" y="11626"/>
                  </a:lnTo>
                  <a:lnTo>
                    <a:pt x="25626" y="11037"/>
                  </a:lnTo>
                  <a:cubicBezTo>
                    <a:pt x="25343" y="10042"/>
                    <a:pt x="24929" y="9078"/>
                    <a:pt x="24381" y="8172"/>
                  </a:cubicBezTo>
                  <a:lnTo>
                    <a:pt x="25883" y="5696"/>
                  </a:lnTo>
                  <a:lnTo>
                    <a:pt x="22435" y="2369"/>
                  </a:lnTo>
                  <a:lnTo>
                    <a:pt x="21213" y="2356"/>
                  </a:lnTo>
                  <a:lnTo>
                    <a:pt x="20014" y="3956"/>
                  </a:lnTo>
                  <a:cubicBezTo>
                    <a:pt x="19089" y="3441"/>
                    <a:pt x="18111" y="3060"/>
                    <a:pt x="17107" y="2813"/>
                  </a:cubicBezTo>
                  <a:lnTo>
                    <a:pt x="164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0"/>
            <p:cNvSpPr/>
            <p:nvPr/>
          </p:nvSpPr>
          <p:spPr>
            <a:xfrm>
              <a:off x="5649100" y="2935475"/>
              <a:ext cx="713625" cy="713650"/>
            </a:xfrm>
            <a:custGeom>
              <a:rect b="b" l="l" r="r" t="t"/>
              <a:pathLst>
                <a:path extrusionOk="0" h="28546" w="28545">
                  <a:moveTo>
                    <a:pt x="14424" y="8977"/>
                  </a:moveTo>
                  <a:cubicBezTo>
                    <a:pt x="15709" y="8977"/>
                    <a:pt x="16996" y="9456"/>
                    <a:pt x="17994" y="10419"/>
                  </a:cubicBezTo>
                  <a:cubicBezTo>
                    <a:pt x="20035" y="12391"/>
                    <a:pt x="20093" y="15645"/>
                    <a:pt x="18120" y="17686"/>
                  </a:cubicBezTo>
                  <a:cubicBezTo>
                    <a:pt x="17112" y="18731"/>
                    <a:pt x="15768" y="19256"/>
                    <a:pt x="14423" y="19256"/>
                  </a:cubicBezTo>
                  <a:cubicBezTo>
                    <a:pt x="13138" y="19256"/>
                    <a:pt x="11851" y="18777"/>
                    <a:pt x="10853" y="17814"/>
                  </a:cubicBezTo>
                  <a:cubicBezTo>
                    <a:pt x="8812" y="15842"/>
                    <a:pt x="8754" y="12588"/>
                    <a:pt x="10727" y="10547"/>
                  </a:cubicBezTo>
                  <a:cubicBezTo>
                    <a:pt x="11735" y="9502"/>
                    <a:pt x="13078" y="8977"/>
                    <a:pt x="14424" y="8977"/>
                  </a:cubicBezTo>
                  <a:close/>
                  <a:moveTo>
                    <a:pt x="16418" y="0"/>
                  </a:moveTo>
                  <a:lnTo>
                    <a:pt x="11626" y="84"/>
                  </a:lnTo>
                  <a:lnTo>
                    <a:pt x="11036" y="2920"/>
                  </a:lnTo>
                  <a:cubicBezTo>
                    <a:pt x="10042" y="3203"/>
                    <a:pt x="9078" y="3617"/>
                    <a:pt x="8172" y="4165"/>
                  </a:cubicBezTo>
                  <a:lnTo>
                    <a:pt x="5697" y="2663"/>
                  </a:lnTo>
                  <a:lnTo>
                    <a:pt x="2369" y="6111"/>
                  </a:lnTo>
                  <a:lnTo>
                    <a:pt x="3956" y="8532"/>
                  </a:lnTo>
                  <a:cubicBezTo>
                    <a:pt x="3441" y="9456"/>
                    <a:pt x="3060" y="10435"/>
                    <a:pt x="2813" y="11439"/>
                  </a:cubicBezTo>
                  <a:lnTo>
                    <a:pt x="0" y="12128"/>
                  </a:lnTo>
                  <a:lnTo>
                    <a:pt x="84" y="16918"/>
                  </a:lnTo>
                  <a:lnTo>
                    <a:pt x="2918" y="17508"/>
                  </a:lnTo>
                  <a:cubicBezTo>
                    <a:pt x="3201" y="18503"/>
                    <a:pt x="3616" y="19467"/>
                    <a:pt x="4164" y="20374"/>
                  </a:cubicBezTo>
                  <a:lnTo>
                    <a:pt x="2663" y="22847"/>
                  </a:lnTo>
                  <a:lnTo>
                    <a:pt x="6109" y="26177"/>
                  </a:lnTo>
                  <a:lnTo>
                    <a:pt x="8531" y="24589"/>
                  </a:lnTo>
                  <a:cubicBezTo>
                    <a:pt x="9455" y="25104"/>
                    <a:pt x="10434" y="25486"/>
                    <a:pt x="11437" y="25733"/>
                  </a:cubicBezTo>
                  <a:lnTo>
                    <a:pt x="12126" y="28545"/>
                  </a:lnTo>
                  <a:lnTo>
                    <a:pt x="16918" y="28461"/>
                  </a:lnTo>
                  <a:lnTo>
                    <a:pt x="17507" y="25626"/>
                  </a:lnTo>
                  <a:cubicBezTo>
                    <a:pt x="18502" y="25343"/>
                    <a:pt x="19466" y="24928"/>
                    <a:pt x="20372" y="24381"/>
                  </a:cubicBezTo>
                  <a:lnTo>
                    <a:pt x="22848" y="25882"/>
                  </a:lnTo>
                  <a:lnTo>
                    <a:pt x="26175" y="22435"/>
                  </a:lnTo>
                  <a:lnTo>
                    <a:pt x="24588" y="20013"/>
                  </a:lnTo>
                  <a:cubicBezTo>
                    <a:pt x="25103" y="19089"/>
                    <a:pt x="25485" y="18110"/>
                    <a:pt x="25731" y="17107"/>
                  </a:cubicBezTo>
                  <a:lnTo>
                    <a:pt x="28544" y="16418"/>
                  </a:lnTo>
                  <a:lnTo>
                    <a:pt x="28460" y="11628"/>
                  </a:lnTo>
                  <a:lnTo>
                    <a:pt x="25626" y="11037"/>
                  </a:lnTo>
                  <a:cubicBezTo>
                    <a:pt x="25343" y="10044"/>
                    <a:pt x="24929" y="9078"/>
                    <a:pt x="24381" y="8172"/>
                  </a:cubicBezTo>
                  <a:lnTo>
                    <a:pt x="25881" y="5698"/>
                  </a:lnTo>
                  <a:lnTo>
                    <a:pt x="22435" y="2369"/>
                  </a:lnTo>
                  <a:lnTo>
                    <a:pt x="20014" y="3956"/>
                  </a:lnTo>
                  <a:cubicBezTo>
                    <a:pt x="19089" y="3441"/>
                    <a:pt x="18111" y="3061"/>
                    <a:pt x="17107" y="2813"/>
                  </a:cubicBezTo>
                  <a:lnTo>
                    <a:pt x="164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0"/>
            <p:cNvSpPr/>
            <p:nvPr/>
          </p:nvSpPr>
          <p:spPr>
            <a:xfrm>
              <a:off x="6296125" y="3076350"/>
              <a:ext cx="30575" cy="4100"/>
            </a:xfrm>
            <a:custGeom>
              <a:rect b="b" l="l" r="r" t="t"/>
              <a:pathLst>
                <a:path extrusionOk="0" h="164" w="1223">
                  <a:moveTo>
                    <a:pt x="612" y="0"/>
                  </a:moveTo>
                  <a:cubicBezTo>
                    <a:pt x="273" y="0"/>
                    <a:pt x="0" y="37"/>
                    <a:pt x="0" y="83"/>
                  </a:cubicBezTo>
                  <a:cubicBezTo>
                    <a:pt x="0" y="127"/>
                    <a:pt x="273" y="163"/>
                    <a:pt x="612" y="163"/>
                  </a:cubicBezTo>
                  <a:cubicBezTo>
                    <a:pt x="949" y="163"/>
                    <a:pt x="1222" y="127"/>
                    <a:pt x="1222" y="83"/>
                  </a:cubicBezTo>
                  <a:cubicBezTo>
                    <a:pt x="1222" y="37"/>
                    <a:pt x="949" y="0"/>
                    <a:pt x="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0"/>
            <p:cNvSpPr/>
            <p:nvPr/>
          </p:nvSpPr>
          <p:spPr>
            <a:xfrm>
              <a:off x="6260625" y="3137125"/>
              <a:ext cx="29550" cy="4150"/>
            </a:xfrm>
            <a:custGeom>
              <a:rect b="b" l="l" r="r" t="t"/>
              <a:pathLst>
                <a:path extrusionOk="0" h="166" w="1182">
                  <a:moveTo>
                    <a:pt x="548" y="0"/>
                  </a:moveTo>
                  <a:cubicBezTo>
                    <a:pt x="243" y="0"/>
                    <a:pt x="2" y="34"/>
                    <a:pt x="0" y="78"/>
                  </a:cubicBezTo>
                  <a:cubicBezTo>
                    <a:pt x="0" y="122"/>
                    <a:pt x="264" y="162"/>
                    <a:pt x="589" y="165"/>
                  </a:cubicBezTo>
                  <a:cubicBezTo>
                    <a:pt x="604" y="165"/>
                    <a:pt x="618" y="165"/>
                    <a:pt x="632" y="165"/>
                  </a:cubicBezTo>
                  <a:cubicBezTo>
                    <a:pt x="938" y="165"/>
                    <a:pt x="1180" y="132"/>
                    <a:pt x="1180" y="88"/>
                  </a:cubicBezTo>
                  <a:cubicBezTo>
                    <a:pt x="1182" y="43"/>
                    <a:pt x="917" y="4"/>
                    <a:pt x="591" y="1"/>
                  </a:cubicBezTo>
                  <a:cubicBezTo>
                    <a:pt x="577" y="0"/>
                    <a:pt x="562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0"/>
            <p:cNvSpPr/>
            <p:nvPr/>
          </p:nvSpPr>
          <p:spPr>
            <a:xfrm>
              <a:off x="6360375" y="3225150"/>
              <a:ext cx="27375" cy="4375"/>
            </a:xfrm>
            <a:custGeom>
              <a:rect b="b" l="l" r="r" t="t"/>
              <a:pathLst>
                <a:path extrusionOk="0" h="175" w="1095">
                  <a:moveTo>
                    <a:pt x="730" y="1"/>
                  </a:moveTo>
                  <a:cubicBezTo>
                    <a:pt x="672" y="1"/>
                    <a:pt x="609" y="3"/>
                    <a:pt x="544" y="6"/>
                  </a:cubicBezTo>
                  <a:cubicBezTo>
                    <a:pt x="243" y="23"/>
                    <a:pt x="1" y="72"/>
                    <a:pt x="3" y="116"/>
                  </a:cubicBezTo>
                  <a:cubicBezTo>
                    <a:pt x="5" y="152"/>
                    <a:pt x="156" y="174"/>
                    <a:pt x="365" y="174"/>
                  </a:cubicBezTo>
                  <a:cubicBezTo>
                    <a:pt x="423" y="174"/>
                    <a:pt x="486" y="173"/>
                    <a:pt x="552" y="169"/>
                  </a:cubicBezTo>
                  <a:cubicBezTo>
                    <a:pt x="853" y="153"/>
                    <a:pt x="1095" y="103"/>
                    <a:pt x="1092" y="59"/>
                  </a:cubicBezTo>
                  <a:cubicBezTo>
                    <a:pt x="1090" y="23"/>
                    <a:pt x="939" y="1"/>
                    <a:pt x="7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0"/>
            <p:cNvSpPr/>
            <p:nvPr/>
          </p:nvSpPr>
          <p:spPr>
            <a:xfrm>
              <a:off x="6361900" y="3344025"/>
              <a:ext cx="25075" cy="4150"/>
            </a:xfrm>
            <a:custGeom>
              <a:rect b="b" l="l" r="r" t="t"/>
              <a:pathLst>
                <a:path extrusionOk="0" h="166" w="1003">
                  <a:moveTo>
                    <a:pt x="413" y="0"/>
                  </a:moveTo>
                  <a:cubicBezTo>
                    <a:pt x="180" y="0"/>
                    <a:pt x="4" y="28"/>
                    <a:pt x="2" y="69"/>
                  </a:cubicBezTo>
                  <a:cubicBezTo>
                    <a:pt x="1" y="113"/>
                    <a:pt x="223" y="156"/>
                    <a:pt x="499" y="164"/>
                  </a:cubicBezTo>
                  <a:cubicBezTo>
                    <a:pt x="530" y="165"/>
                    <a:pt x="561" y="166"/>
                    <a:pt x="590" y="166"/>
                  </a:cubicBezTo>
                  <a:cubicBezTo>
                    <a:pt x="823" y="166"/>
                    <a:pt x="999" y="138"/>
                    <a:pt x="1001" y="99"/>
                  </a:cubicBezTo>
                  <a:lnTo>
                    <a:pt x="1001" y="97"/>
                  </a:lnTo>
                  <a:cubicBezTo>
                    <a:pt x="1003" y="53"/>
                    <a:pt x="779" y="10"/>
                    <a:pt x="504" y="2"/>
                  </a:cubicBezTo>
                  <a:cubicBezTo>
                    <a:pt x="473" y="1"/>
                    <a:pt x="443" y="0"/>
                    <a:pt x="4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0"/>
            <p:cNvSpPr/>
            <p:nvPr/>
          </p:nvSpPr>
          <p:spPr>
            <a:xfrm>
              <a:off x="6265775" y="3433650"/>
              <a:ext cx="29000" cy="5050"/>
            </a:xfrm>
            <a:custGeom>
              <a:rect b="b" l="l" r="r" t="t"/>
              <a:pathLst>
                <a:path extrusionOk="0" h="202" w="1160">
                  <a:moveTo>
                    <a:pt x="255" y="1"/>
                  </a:moveTo>
                  <a:cubicBezTo>
                    <a:pt x="106" y="1"/>
                    <a:pt x="8" y="15"/>
                    <a:pt x="5" y="44"/>
                  </a:cubicBezTo>
                  <a:cubicBezTo>
                    <a:pt x="0" y="88"/>
                    <a:pt x="253" y="150"/>
                    <a:pt x="571" y="183"/>
                  </a:cubicBezTo>
                  <a:cubicBezTo>
                    <a:pt x="692" y="195"/>
                    <a:pt x="805" y="201"/>
                    <a:pt x="899" y="201"/>
                  </a:cubicBezTo>
                  <a:cubicBezTo>
                    <a:pt x="1051" y="201"/>
                    <a:pt x="1152" y="186"/>
                    <a:pt x="1155" y="159"/>
                  </a:cubicBezTo>
                  <a:cubicBezTo>
                    <a:pt x="1160" y="114"/>
                    <a:pt x="905" y="52"/>
                    <a:pt x="587" y="19"/>
                  </a:cubicBezTo>
                  <a:cubicBezTo>
                    <a:pt x="464" y="7"/>
                    <a:pt x="349" y="1"/>
                    <a:pt x="2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0"/>
            <p:cNvSpPr/>
            <p:nvPr/>
          </p:nvSpPr>
          <p:spPr>
            <a:xfrm>
              <a:off x="6302950" y="3494450"/>
              <a:ext cx="29575" cy="4200"/>
            </a:xfrm>
            <a:custGeom>
              <a:rect b="b" l="l" r="r" t="t"/>
              <a:pathLst>
                <a:path extrusionOk="0" h="168" w="1183">
                  <a:moveTo>
                    <a:pt x="692" y="0"/>
                  </a:moveTo>
                  <a:cubicBezTo>
                    <a:pt x="659" y="0"/>
                    <a:pt x="624" y="1"/>
                    <a:pt x="589" y="2"/>
                  </a:cubicBezTo>
                  <a:cubicBezTo>
                    <a:pt x="263" y="10"/>
                    <a:pt x="0" y="54"/>
                    <a:pt x="2" y="99"/>
                  </a:cubicBezTo>
                  <a:cubicBezTo>
                    <a:pt x="2" y="140"/>
                    <a:pt x="212" y="167"/>
                    <a:pt x="487" y="167"/>
                  </a:cubicBezTo>
                  <a:cubicBezTo>
                    <a:pt x="522" y="167"/>
                    <a:pt x="557" y="167"/>
                    <a:pt x="594" y="166"/>
                  </a:cubicBezTo>
                  <a:cubicBezTo>
                    <a:pt x="920" y="158"/>
                    <a:pt x="1183" y="115"/>
                    <a:pt x="1181" y="69"/>
                  </a:cubicBezTo>
                  <a:cubicBezTo>
                    <a:pt x="1180" y="29"/>
                    <a:pt x="969" y="0"/>
                    <a:pt x="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0"/>
            <p:cNvSpPr/>
            <p:nvPr/>
          </p:nvSpPr>
          <p:spPr>
            <a:xfrm>
              <a:off x="6085950" y="3574300"/>
              <a:ext cx="31225" cy="4725"/>
            </a:xfrm>
            <a:custGeom>
              <a:rect b="b" l="l" r="r" t="t"/>
              <a:pathLst>
                <a:path extrusionOk="0" h="189" w="1249">
                  <a:moveTo>
                    <a:pt x="449" y="1"/>
                  </a:moveTo>
                  <a:cubicBezTo>
                    <a:pt x="189" y="1"/>
                    <a:pt x="0" y="40"/>
                    <a:pt x="2" y="76"/>
                  </a:cubicBezTo>
                  <a:cubicBezTo>
                    <a:pt x="3" y="122"/>
                    <a:pt x="280" y="148"/>
                    <a:pt x="617" y="170"/>
                  </a:cubicBezTo>
                  <a:cubicBezTo>
                    <a:pt x="784" y="180"/>
                    <a:pt x="936" y="188"/>
                    <a:pt x="1048" y="188"/>
                  </a:cubicBezTo>
                  <a:cubicBezTo>
                    <a:pt x="1163" y="188"/>
                    <a:pt x="1236" y="180"/>
                    <a:pt x="1240" y="157"/>
                  </a:cubicBezTo>
                  <a:cubicBezTo>
                    <a:pt x="1248" y="112"/>
                    <a:pt x="975" y="28"/>
                    <a:pt x="628" y="7"/>
                  </a:cubicBezTo>
                  <a:cubicBezTo>
                    <a:pt x="566" y="3"/>
                    <a:pt x="506" y="1"/>
                    <a:pt x="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0"/>
            <p:cNvSpPr/>
            <p:nvPr/>
          </p:nvSpPr>
          <p:spPr>
            <a:xfrm>
              <a:off x="6079150" y="3004675"/>
              <a:ext cx="29550" cy="4200"/>
            </a:xfrm>
            <a:custGeom>
              <a:rect b="b" l="l" r="r" t="t"/>
              <a:pathLst>
                <a:path extrusionOk="0" h="168" w="1182">
                  <a:moveTo>
                    <a:pt x="491" y="1"/>
                  </a:moveTo>
                  <a:cubicBezTo>
                    <a:pt x="215" y="1"/>
                    <a:pt x="4" y="30"/>
                    <a:pt x="2" y="69"/>
                  </a:cubicBezTo>
                  <a:cubicBezTo>
                    <a:pt x="1" y="116"/>
                    <a:pt x="264" y="158"/>
                    <a:pt x="589" y="167"/>
                  </a:cubicBezTo>
                  <a:cubicBezTo>
                    <a:pt x="626" y="167"/>
                    <a:pt x="662" y="168"/>
                    <a:pt x="697" y="168"/>
                  </a:cubicBezTo>
                  <a:cubicBezTo>
                    <a:pt x="971" y="168"/>
                    <a:pt x="1180" y="140"/>
                    <a:pt x="1182" y="99"/>
                  </a:cubicBezTo>
                  <a:cubicBezTo>
                    <a:pt x="1182" y="55"/>
                    <a:pt x="920" y="12"/>
                    <a:pt x="594" y="2"/>
                  </a:cubicBezTo>
                  <a:cubicBezTo>
                    <a:pt x="559" y="1"/>
                    <a:pt x="525" y="1"/>
                    <a:pt x="4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0"/>
            <p:cNvSpPr/>
            <p:nvPr/>
          </p:nvSpPr>
          <p:spPr>
            <a:xfrm>
              <a:off x="5720600" y="3021950"/>
              <a:ext cx="68225" cy="64825"/>
            </a:xfrm>
            <a:custGeom>
              <a:rect b="b" l="l" r="r" t="t"/>
              <a:pathLst>
                <a:path extrusionOk="0" h="2593" w="2729">
                  <a:moveTo>
                    <a:pt x="2693" y="1"/>
                  </a:moveTo>
                  <a:cubicBezTo>
                    <a:pt x="2630" y="1"/>
                    <a:pt x="2022" y="543"/>
                    <a:pt x="1307" y="1237"/>
                  </a:cubicBezTo>
                  <a:cubicBezTo>
                    <a:pt x="572" y="1953"/>
                    <a:pt x="1" y="2558"/>
                    <a:pt x="32" y="2591"/>
                  </a:cubicBezTo>
                  <a:cubicBezTo>
                    <a:pt x="33" y="2592"/>
                    <a:pt x="34" y="2592"/>
                    <a:pt x="36" y="2592"/>
                  </a:cubicBezTo>
                  <a:cubicBezTo>
                    <a:pt x="99" y="2592"/>
                    <a:pt x="706" y="2049"/>
                    <a:pt x="1420" y="1356"/>
                  </a:cubicBezTo>
                  <a:cubicBezTo>
                    <a:pt x="2157" y="640"/>
                    <a:pt x="2728" y="35"/>
                    <a:pt x="2697" y="2"/>
                  </a:cubicBezTo>
                  <a:cubicBezTo>
                    <a:pt x="2696" y="1"/>
                    <a:pt x="2695" y="1"/>
                    <a:pt x="26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0"/>
            <p:cNvSpPr/>
            <p:nvPr/>
          </p:nvSpPr>
          <p:spPr>
            <a:xfrm>
              <a:off x="5853400" y="3150400"/>
              <a:ext cx="103725" cy="212050"/>
            </a:xfrm>
            <a:custGeom>
              <a:rect b="b" l="l" r="r" t="t"/>
              <a:pathLst>
                <a:path extrusionOk="0" h="8482" w="4149">
                  <a:moveTo>
                    <a:pt x="4129" y="1"/>
                  </a:moveTo>
                  <a:cubicBezTo>
                    <a:pt x="4099" y="1"/>
                    <a:pt x="3963" y="36"/>
                    <a:pt x="3742" y="118"/>
                  </a:cubicBezTo>
                  <a:cubicBezTo>
                    <a:pt x="3496" y="206"/>
                    <a:pt x="3147" y="369"/>
                    <a:pt x="2749" y="626"/>
                  </a:cubicBezTo>
                  <a:cubicBezTo>
                    <a:pt x="1958" y="1128"/>
                    <a:pt x="977" y="2101"/>
                    <a:pt x="487" y="3481"/>
                  </a:cubicBezTo>
                  <a:cubicBezTo>
                    <a:pt x="0" y="4863"/>
                    <a:pt x="150" y="6238"/>
                    <a:pt x="449" y="7125"/>
                  </a:cubicBezTo>
                  <a:cubicBezTo>
                    <a:pt x="597" y="7576"/>
                    <a:pt x="767" y="7921"/>
                    <a:pt x="903" y="8146"/>
                  </a:cubicBezTo>
                  <a:cubicBezTo>
                    <a:pt x="1035" y="8367"/>
                    <a:pt x="1123" y="8482"/>
                    <a:pt x="1135" y="8482"/>
                  </a:cubicBezTo>
                  <a:cubicBezTo>
                    <a:pt x="1135" y="8482"/>
                    <a:pt x="1135" y="8482"/>
                    <a:pt x="1135" y="8482"/>
                  </a:cubicBezTo>
                  <a:cubicBezTo>
                    <a:pt x="1168" y="8465"/>
                    <a:pt x="823" y="7985"/>
                    <a:pt x="561" y="7092"/>
                  </a:cubicBezTo>
                  <a:cubicBezTo>
                    <a:pt x="295" y="6212"/>
                    <a:pt x="170" y="4876"/>
                    <a:pt x="642" y="3537"/>
                  </a:cubicBezTo>
                  <a:cubicBezTo>
                    <a:pt x="1117" y="2198"/>
                    <a:pt x="2053" y="1239"/>
                    <a:pt x="2813" y="721"/>
                  </a:cubicBezTo>
                  <a:cubicBezTo>
                    <a:pt x="3579" y="192"/>
                    <a:pt x="4149" y="35"/>
                    <a:pt x="4135" y="2"/>
                  </a:cubicBezTo>
                  <a:cubicBezTo>
                    <a:pt x="4135" y="1"/>
                    <a:pt x="4133" y="1"/>
                    <a:pt x="41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0"/>
            <p:cNvSpPr/>
            <p:nvPr/>
          </p:nvSpPr>
          <p:spPr>
            <a:xfrm>
              <a:off x="5990200" y="3142600"/>
              <a:ext cx="18775" cy="4250"/>
            </a:xfrm>
            <a:custGeom>
              <a:rect b="b" l="l" r="r" t="t"/>
              <a:pathLst>
                <a:path extrusionOk="0" h="170" w="751">
                  <a:moveTo>
                    <a:pt x="475" y="0"/>
                  </a:moveTo>
                  <a:cubicBezTo>
                    <a:pt x="442" y="0"/>
                    <a:pt x="407" y="1"/>
                    <a:pt x="371" y="4"/>
                  </a:cubicBezTo>
                  <a:cubicBezTo>
                    <a:pt x="165" y="17"/>
                    <a:pt x="1" y="63"/>
                    <a:pt x="4" y="109"/>
                  </a:cubicBezTo>
                  <a:cubicBezTo>
                    <a:pt x="7" y="146"/>
                    <a:pt x="121" y="170"/>
                    <a:pt x="277" y="170"/>
                  </a:cubicBezTo>
                  <a:cubicBezTo>
                    <a:pt x="310" y="170"/>
                    <a:pt x="345" y="169"/>
                    <a:pt x="381" y="166"/>
                  </a:cubicBezTo>
                  <a:cubicBezTo>
                    <a:pt x="586" y="153"/>
                    <a:pt x="751" y="107"/>
                    <a:pt x="747" y="61"/>
                  </a:cubicBezTo>
                  <a:cubicBezTo>
                    <a:pt x="746" y="25"/>
                    <a:pt x="631" y="0"/>
                    <a:pt x="4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0"/>
            <p:cNvSpPr/>
            <p:nvPr/>
          </p:nvSpPr>
          <p:spPr>
            <a:xfrm>
              <a:off x="5936450" y="2958150"/>
              <a:ext cx="6900" cy="42025"/>
            </a:xfrm>
            <a:custGeom>
              <a:rect b="b" l="l" r="r" t="t"/>
              <a:pathLst>
                <a:path extrusionOk="0" h="1681" w="276">
                  <a:moveTo>
                    <a:pt x="230" y="1"/>
                  </a:moveTo>
                  <a:cubicBezTo>
                    <a:pt x="186" y="1"/>
                    <a:pt x="107" y="371"/>
                    <a:pt x="57" y="832"/>
                  </a:cubicBezTo>
                  <a:cubicBezTo>
                    <a:pt x="6" y="1296"/>
                    <a:pt x="1" y="1675"/>
                    <a:pt x="45" y="1680"/>
                  </a:cubicBezTo>
                  <a:cubicBezTo>
                    <a:pt x="46" y="1680"/>
                    <a:pt x="46" y="1680"/>
                    <a:pt x="46" y="1680"/>
                  </a:cubicBezTo>
                  <a:cubicBezTo>
                    <a:pt x="91" y="1680"/>
                    <a:pt x="169" y="1311"/>
                    <a:pt x="220" y="850"/>
                  </a:cubicBezTo>
                  <a:cubicBezTo>
                    <a:pt x="271" y="386"/>
                    <a:pt x="276" y="6"/>
                    <a:pt x="231" y="1"/>
                  </a:cubicBezTo>
                  <a:cubicBezTo>
                    <a:pt x="231" y="1"/>
                    <a:pt x="231" y="1"/>
                    <a:pt x="2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0"/>
            <p:cNvSpPr/>
            <p:nvPr/>
          </p:nvSpPr>
          <p:spPr>
            <a:xfrm>
              <a:off x="6167225" y="3010200"/>
              <a:ext cx="28175" cy="22375"/>
            </a:xfrm>
            <a:custGeom>
              <a:rect b="b" l="l" r="r" t="t"/>
              <a:pathLst>
                <a:path extrusionOk="0" h="895" w="1127">
                  <a:moveTo>
                    <a:pt x="1084" y="0"/>
                  </a:moveTo>
                  <a:cubicBezTo>
                    <a:pt x="1022" y="0"/>
                    <a:pt x="780" y="161"/>
                    <a:pt x="511" y="385"/>
                  </a:cubicBezTo>
                  <a:cubicBezTo>
                    <a:pt x="216" y="630"/>
                    <a:pt x="1" y="855"/>
                    <a:pt x="29" y="890"/>
                  </a:cubicBezTo>
                  <a:cubicBezTo>
                    <a:pt x="31" y="893"/>
                    <a:pt x="36" y="894"/>
                    <a:pt x="42" y="894"/>
                  </a:cubicBezTo>
                  <a:cubicBezTo>
                    <a:pt x="104" y="894"/>
                    <a:pt x="346" y="734"/>
                    <a:pt x="616" y="511"/>
                  </a:cubicBezTo>
                  <a:cubicBezTo>
                    <a:pt x="911" y="266"/>
                    <a:pt x="1126" y="41"/>
                    <a:pt x="1096" y="5"/>
                  </a:cubicBezTo>
                  <a:cubicBezTo>
                    <a:pt x="1094" y="2"/>
                    <a:pt x="1090" y="0"/>
                    <a:pt x="10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0"/>
            <p:cNvSpPr/>
            <p:nvPr/>
          </p:nvSpPr>
          <p:spPr>
            <a:xfrm>
              <a:off x="6302600" y="3229700"/>
              <a:ext cx="42525" cy="10700"/>
            </a:xfrm>
            <a:custGeom>
              <a:rect b="b" l="l" r="r" t="t"/>
              <a:pathLst>
                <a:path extrusionOk="0" h="428" w="1701">
                  <a:moveTo>
                    <a:pt x="79" y="1"/>
                  </a:moveTo>
                  <a:cubicBezTo>
                    <a:pt x="37" y="1"/>
                    <a:pt x="13" y="6"/>
                    <a:pt x="11" y="17"/>
                  </a:cubicBezTo>
                  <a:cubicBezTo>
                    <a:pt x="1" y="61"/>
                    <a:pt x="368" y="184"/>
                    <a:pt x="832" y="293"/>
                  </a:cubicBezTo>
                  <a:cubicBezTo>
                    <a:pt x="1184" y="377"/>
                    <a:pt x="1490" y="427"/>
                    <a:pt x="1621" y="427"/>
                  </a:cubicBezTo>
                  <a:cubicBezTo>
                    <a:pt x="1663" y="427"/>
                    <a:pt x="1687" y="422"/>
                    <a:pt x="1690" y="411"/>
                  </a:cubicBezTo>
                  <a:cubicBezTo>
                    <a:pt x="1700" y="367"/>
                    <a:pt x="1333" y="244"/>
                    <a:pt x="869" y="135"/>
                  </a:cubicBezTo>
                  <a:cubicBezTo>
                    <a:pt x="517" y="51"/>
                    <a:pt x="210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0"/>
            <p:cNvSpPr/>
            <p:nvPr/>
          </p:nvSpPr>
          <p:spPr>
            <a:xfrm>
              <a:off x="5660075" y="3237075"/>
              <a:ext cx="41650" cy="10700"/>
            </a:xfrm>
            <a:custGeom>
              <a:rect b="b" l="l" r="r" t="t"/>
              <a:pathLst>
                <a:path extrusionOk="0" h="428" w="1666">
                  <a:moveTo>
                    <a:pt x="1622" y="0"/>
                  </a:moveTo>
                  <a:cubicBezTo>
                    <a:pt x="1544" y="0"/>
                    <a:pt x="1234" y="148"/>
                    <a:pt x="834" y="227"/>
                  </a:cubicBezTo>
                  <a:cubicBezTo>
                    <a:pt x="390" y="320"/>
                    <a:pt x="15" y="287"/>
                    <a:pt x="9" y="335"/>
                  </a:cubicBezTo>
                  <a:cubicBezTo>
                    <a:pt x="1" y="364"/>
                    <a:pt x="194" y="428"/>
                    <a:pt x="476" y="428"/>
                  </a:cubicBezTo>
                  <a:cubicBezTo>
                    <a:pt x="594" y="428"/>
                    <a:pt x="727" y="417"/>
                    <a:pt x="867" y="388"/>
                  </a:cubicBezTo>
                  <a:cubicBezTo>
                    <a:pt x="1348" y="292"/>
                    <a:pt x="1665" y="39"/>
                    <a:pt x="1639" y="6"/>
                  </a:cubicBezTo>
                  <a:cubicBezTo>
                    <a:pt x="1636" y="2"/>
                    <a:pt x="1630" y="0"/>
                    <a:pt x="16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0"/>
            <p:cNvSpPr/>
            <p:nvPr/>
          </p:nvSpPr>
          <p:spPr>
            <a:xfrm>
              <a:off x="5727525" y="3462450"/>
              <a:ext cx="23300" cy="44150"/>
            </a:xfrm>
            <a:custGeom>
              <a:rect b="b" l="l" r="r" t="t"/>
              <a:pathLst>
                <a:path extrusionOk="0" h="1766" w="932">
                  <a:moveTo>
                    <a:pt x="886" y="1"/>
                  </a:moveTo>
                  <a:cubicBezTo>
                    <a:pt x="837" y="1"/>
                    <a:pt x="635" y="314"/>
                    <a:pt x="426" y="717"/>
                  </a:cubicBezTo>
                  <a:cubicBezTo>
                    <a:pt x="283" y="992"/>
                    <a:pt x="171" y="1239"/>
                    <a:pt x="125" y="1379"/>
                  </a:cubicBezTo>
                  <a:lnTo>
                    <a:pt x="0" y="1765"/>
                  </a:lnTo>
                  <a:lnTo>
                    <a:pt x="0" y="1765"/>
                  </a:lnTo>
                  <a:lnTo>
                    <a:pt x="196" y="1425"/>
                  </a:lnTo>
                  <a:cubicBezTo>
                    <a:pt x="198" y="1422"/>
                    <a:pt x="199" y="1419"/>
                    <a:pt x="201" y="1416"/>
                  </a:cubicBezTo>
                  <a:lnTo>
                    <a:pt x="201" y="1416"/>
                  </a:lnTo>
                  <a:cubicBezTo>
                    <a:pt x="290" y="1297"/>
                    <a:pt x="429" y="1066"/>
                    <a:pt x="571" y="793"/>
                  </a:cubicBezTo>
                  <a:cubicBezTo>
                    <a:pt x="788" y="377"/>
                    <a:pt x="931" y="23"/>
                    <a:pt x="890" y="2"/>
                  </a:cubicBezTo>
                  <a:cubicBezTo>
                    <a:pt x="889" y="1"/>
                    <a:pt x="887" y="1"/>
                    <a:pt x="8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0"/>
            <p:cNvSpPr/>
            <p:nvPr/>
          </p:nvSpPr>
          <p:spPr>
            <a:xfrm>
              <a:off x="5950975" y="3589100"/>
              <a:ext cx="15475" cy="45550"/>
            </a:xfrm>
            <a:custGeom>
              <a:rect b="b" l="l" r="r" t="t"/>
              <a:pathLst>
                <a:path extrusionOk="0" h="1822" w="619">
                  <a:moveTo>
                    <a:pt x="47" y="0"/>
                  </a:moveTo>
                  <a:cubicBezTo>
                    <a:pt x="46" y="0"/>
                    <a:pt x="45" y="0"/>
                    <a:pt x="45" y="0"/>
                  </a:cubicBezTo>
                  <a:cubicBezTo>
                    <a:pt x="0" y="14"/>
                    <a:pt x="84" y="431"/>
                    <a:pt x="232" y="935"/>
                  </a:cubicBezTo>
                  <a:cubicBezTo>
                    <a:pt x="376" y="1428"/>
                    <a:pt x="528" y="1822"/>
                    <a:pt x="574" y="1822"/>
                  </a:cubicBezTo>
                  <a:cubicBezTo>
                    <a:pt x="575" y="1822"/>
                    <a:pt x="575" y="1822"/>
                    <a:pt x="576" y="1821"/>
                  </a:cubicBezTo>
                  <a:cubicBezTo>
                    <a:pt x="619" y="1808"/>
                    <a:pt x="535" y="1390"/>
                    <a:pt x="389" y="889"/>
                  </a:cubicBezTo>
                  <a:cubicBezTo>
                    <a:pt x="244" y="393"/>
                    <a:pt x="92" y="0"/>
                    <a:pt x="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0"/>
            <p:cNvSpPr/>
            <p:nvPr/>
          </p:nvSpPr>
          <p:spPr>
            <a:xfrm>
              <a:off x="5959150" y="3152375"/>
              <a:ext cx="668975" cy="497375"/>
            </a:xfrm>
            <a:custGeom>
              <a:rect b="b" l="l" r="r" t="t"/>
              <a:pathLst>
                <a:path extrusionOk="0" h="19895" w="26759">
                  <a:moveTo>
                    <a:pt x="14006" y="1"/>
                  </a:moveTo>
                  <a:cubicBezTo>
                    <a:pt x="12267" y="1"/>
                    <a:pt x="1" y="3332"/>
                    <a:pt x="1" y="3332"/>
                  </a:cubicBezTo>
                  <a:cubicBezTo>
                    <a:pt x="1" y="3332"/>
                    <a:pt x="286" y="5117"/>
                    <a:pt x="1636" y="5117"/>
                  </a:cubicBezTo>
                  <a:cubicBezTo>
                    <a:pt x="1663" y="5117"/>
                    <a:pt x="1689" y="5116"/>
                    <a:pt x="1716" y="5115"/>
                  </a:cubicBezTo>
                  <a:cubicBezTo>
                    <a:pt x="3134" y="5042"/>
                    <a:pt x="6379" y="4251"/>
                    <a:pt x="6380" y="4251"/>
                  </a:cubicBezTo>
                  <a:lnTo>
                    <a:pt x="6380" y="4251"/>
                  </a:lnTo>
                  <a:lnTo>
                    <a:pt x="402" y="6791"/>
                  </a:lnTo>
                  <a:cubicBezTo>
                    <a:pt x="402" y="6791"/>
                    <a:pt x="1120" y="8529"/>
                    <a:pt x="2943" y="8529"/>
                  </a:cubicBezTo>
                  <a:cubicBezTo>
                    <a:pt x="3220" y="8529"/>
                    <a:pt x="3522" y="8489"/>
                    <a:pt x="3851" y="8396"/>
                  </a:cubicBezTo>
                  <a:cubicBezTo>
                    <a:pt x="6348" y="7696"/>
                    <a:pt x="10679" y="6845"/>
                    <a:pt x="10679" y="6845"/>
                  </a:cubicBezTo>
                  <a:lnTo>
                    <a:pt x="10679" y="6845"/>
                  </a:lnTo>
                  <a:lnTo>
                    <a:pt x="2858" y="10280"/>
                  </a:lnTo>
                  <a:cubicBezTo>
                    <a:pt x="2858" y="10280"/>
                    <a:pt x="3287" y="11830"/>
                    <a:pt x="4731" y="11830"/>
                  </a:cubicBezTo>
                  <a:cubicBezTo>
                    <a:pt x="4963" y="11830"/>
                    <a:pt x="5221" y="11790"/>
                    <a:pt x="5508" y="11698"/>
                  </a:cubicBezTo>
                  <a:cubicBezTo>
                    <a:pt x="7580" y="11028"/>
                    <a:pt x="10210" y="10752"/>
                    <a:pt x="10211" y="10752"/>
                  </a:cubicBezTo>
                  <a:lnTo>
                    <a:pt x="10211" y="10752"/>
                  </a:lnTo>
                  <a:lnTo>
                    <a:pt x="5334" y="12926"/>
                  </a:lnTo>
                  <a:cubicBezTo>
                    <a:pt x="5334" y="12926"/>
                    <a:pt x="5470" y="14405"/>
                    <a:pt x="7189" y="14405"/>
                  </a:cubicBezTo>
                  <a:cubicBezTo>
                    <a:pt x="7341" y="14405"/>
                    <a:pt x="7505" y="14394"/>
                    <a:pt x="7682" y="14369"/>
                  </a:cubicBezTo>
                  <a:cubicBezTo>
                    <a:pt x="9870" y="14060"/>
                    <a:pt x="13847" y="13374"/>
                    <a:pt x="13847" y="13374"/>
                  </a:cubicBezTo>
                  <a:cubicBezTo>
                    <a:pt x="13847" y="13374"/>
                    <a:pt x="15035" y="15482"/>
                    <a:pt x="16565" y="17216"/>
                  </a:cubicBezTo>
                  <a:cubicBezTo>
                    <a:pt x="18121" y="18981"/>
                    <a:pt x="19383" y="19459"/>
                    <a:pt x="20294" y="19459"/>
                  </a:cubicBezTo>
                  <a:cubicBezTo>
                    <a:pt x="21371" y="19459"/>
                    <a:pt x="21957" y="18790"/>
                    <a:pt x="21957" y="18790"/>
                  </a:cubicBezTo>
                  <a:lnTo>
                    <a:pt x="25034" y="19894"/>
                  </a:lnTo>
                  <a:cubicBezTo>
                    <a:pt x="25154" y="19253"/>
                    <a:pt x="26758" y="9414"/>
                    <a:pt x="26758" y="9414"/>
                  </a:cubicBezTo>
                  <a:lnTo>
                    <a:pt x="20664" y="8641"/>
                  </a:lnTo>
                  <a:cubicBezTo>
                    <a:pt x="20664" y="8641"/>
                    <a:pt x="18279" y="3373"/>
                    <a:pt x="17861" y="2840"/>
                  </a:cubicBezTo>
                  <a:cubicBezTo>
                    <a:pt x="17303" y="2129"/>
                    <a:pt x="16422" y="2008"/>
                    <a:pt x="16422" y="2008"/>
                  </a:cubicBezTo>
                  <a:lnTo>
                    <a:pt x="16422" y="2009"/>
                  </a:lnTo>
                  <a:cubicBezTo>
                    <a:pt x="16422" y="2009"/>
                    <a:pt x="15455" y="134"/>
                    <a:pt x="14093" y="4"/>
                  </a:cubicBezTo>
                  <a:cubicBezTo>
                    <a:pt x="14067" y="2"/>
                    <a:pt x="14039" y="1"/>
                    <a:pt x="14006" y="1"/>
                  </a:cubicBezTo>
                  <a:close/>
                </a:path>
              </a:pathLst>
            </a:custGeom>
            <a:solidFill>
              <a:srgbClr val="A267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0"/>
            <p:cNvSpPr/>
            <p:nvPr/>
          </p:nvSpPr>
          <p:spPr>
            <a:xfrm>
              <a:off x="6106125" y="3206725"/>
              <a:ext cx="187175" cy="56575"/>
            </a:xfrm>
            <a:custGeom>
              <a:rect b="b" l="l" r="r" t="t"/>
              <a:pathLst>
                <a:path extrusionOk="0" h="2263" w="7487">
                  <a:moveTo>
                    <a:pt x="7463" y="0"/>
                  </a:moveTo>
                  <a:cubicBezTo>
                    <a:pt x="7317" y="0"/>
                    <a:pt x="5692" y="455"/>
                    <a:pt x="3720" y="1052"/>
                  </a:cubicBezTo>
                  <a:cubicBezTo>
                    <a:pt x="1659" y="1676"/>
                    <a:pt x="1" y="2217"/>
                    <a:pt x="14" y="2260"/>
                  </a:cubicBezTo>
                  <a:cubicBezTo>
                    <a:pt x="14" y="2262"/>
                    <a:pt x="18" y="2262"/>
                    <a:pt x="24" y="2262"/>
                  </a:cubicBezTo>
                  <a:cubicBezTo>
                    <a:pt x="170" y="2262"/>
                    <a:pt x="1794" y="1806"/>
                    <a:pt x="3767" y="1209"/>
                  </a:cubicBezTo>
                  <a:cubicBezTo>
                    <a:pt x="5827" y="587"/>
                    <a:pt x="7487" y="46"/>
                    <a:pt x="7473" y="3"/>
                  </a:cubicBezTo>
                  <a:cubicBezTo>
                    <a:pt x="7473" y="1"/>
                    <a:pt x="7469" y="0"/>
                    <a:pt x="7463" y="0"/>
                  </a:cubicBezTo>
                  <a:close/>
                </a:path>
              </a:pathLst>
            </a:custGeom>
            <a:solidFill>
              <a:srgbClr val="7B4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0"/>
            <p:cNvSpPr/>
            <p:nvPr/>
          </p:nvSpPr>
          <p:spPr>
            <a:xfrm>
              <a:off x="6030475" y="3292425"/>
              <a:ext cx="270675" cy="116975"/>
            </a:xfrm>
            <a:custGeom>
              <a:rect b="b" l="l" r="r" t="t"/>
              <a:pathLst>
                <a:path extrusionOk="0" h="4679" w="10827">
                  <a:moveTo>
                    <a:pt x="10818" y="0"/>
                  </a:moveTo>
                  <a:cubicBezTo>
                    <a:pt x="10793" y="0"/>
                    <a:pt x="10642" y="57"/>
                    <a:pt x="10386" y="159"/>
                  </a:cubicBezTo>
                  <a:cubicBezTo>
                    <a:pt x="10082" y="286"/>
                    <a:pt x="9690" y="449"/>
                    <a:pt x="9220" y="644"/>
                  </a:cubicBezTo>
                  <a:cubicBezTo>
                    <a:pt x="8213" y="1079"/>
                    <a:pt x="6872" y="1656"/>
                    <a:pt x="5394" y="2294"/>
                  </a:cubicBezTo>
                  <a:cubicBezTo>
                    <a:pt x="3917" y="2941"/>
                    <a:pt x="2581" y="3526"/>
                    <a:pt x="1577" y="3965"/>
                  </a:cubicBezTo>
                  <a:cubicBezTo>
                    <a:pt x="1112" y="4173"/>
                    <a:pt x="724" y="4344"/>
                    <a:pt x="423" y="4477"/>
                  </a:cubicBezTo>
                  <a:cubicBezTo>
                    <a:pt x="150" y="4597"/>
                    <a:pt x="0" y="4666"/>
                    <a:pt x="5" y="4678"/>
                  </a:cubicBezTo>
                  <a:cubicBezTo>
                    <a:pt x="5" y="4679"/>
                    <a:pt x="7" y="4679"/>
                    <a:pt x="9" y="4679"/>
                  </a:cubicBezTo>
                  <a:cubicBezTo>
                    <a:pt x="36" y="4679"/>
                    <a:pt x="190" y="4630"/>
                    <a:pt x="447" y="4536"/>
                  </a:cubicBezTo>
                  <a:cubicBezTo>
                    <a:pt x="727" y="4431"/>
                    <a:pt x="1128" y="4275"/>
                    <a:pt x="1622" y="4072"/>
                  </a:cubicBezTo>
                  <a:cubicBezTo>
                    <a:pt x="2610" y="3669"/>
                    <a:pt x="3966" y="3094"/>
                    <a:pt x="5459" y="2444"/>
                  </a:cubicBezTo>
                  <a:cubicBezTo>
                    <a:pt x="6950" y="1794"/>
                    <a:pt x="8295" y="1194"/>
                    <a:pt x="9266" y="751"/>
                  </a:cubicBezTo>
                  <a:cubicBezTo>
                    <a:pt x="9728" y="536"/>
                    <a:pt x="10113" y="357"/>
                    <a:pt x="10411" y="218"/>
                  </a:cubicBezTo>
                  <a:cubicBezTo>
                    <a:pt x="10680" y="88"/>
                    <a:pt x="10827" y="13"/>
                    <a:pt x="10822" y="1"/>
                  </a:cubicBezTo>
                  <a:cubicBezTo>
                    <a:pt x="10821" y="1"/>
                    <a:pt x="10820" y="0"/>
                    <a:pt x="10818" y="0"/>
                  </a:cubicBezTo>
                  <a:close/>
                </a:path>
              </a:pathLst>
            </a:custGeom>
            <a:solidFill>
              <a:srgbClr val="7B4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0"/>
            <p:cNvSpPr/>
            <p:nvPr/>
          </p:nvSpPr>
          <p:spPr>
            <a:xfrm>
              <a:off x="6207375" y="3373425"/>
              <a:ext cx="147975" cy="51000"/>
            </a:xfrm>
            <a:custGeom>
              <a:rect b="b" l="l" r="r" t="t"/>
              <a:pathLst>
                <a:path extrusionOk="0" h="2040" w="5919">
                  <a:moveTo>
                    <a:pt x="5893" y="0"/>
                  </a:moveTo>
                  <a:cubicBezTo>
                    <a:pt x="5764" y="0"/>
                    <a:pt x="4482" y="408"/>
                    <a:pt x="2933" y="943"/>
                  </a:cubicBezTo>
                  <a:cubicBezTo>
                    <a:pt x="1306" y="1503"/>
                    <a:pt x="0" y="1994"/>
                    <a:pt x="15" y="2036"/>
                  </a:cubicBezTo>
                  <a:cubicBezTo>
                    <a:pt x="16" y="2038"/>
                    <a:pt x="19" y="2039"/>
                    <a:pt x="26" y="2039"/>
                  </a:cubicBezTo>
                  <a:cubicBezTo>
                    <a:pt x="155" y="2039"/>
                    <a:pt x="1435" y="1632"/>
                    <a:pt x="2986" y="1097"/>
                  </a:cubicBezTo>
                  <a:cubicBezTo>
                    <a:pt x="4611" y="536"/>
                    <a:pt x="5919" y="46"/>
                    <a:pt x="5904" y="3"/>
                  </a:cubicBezTo>
                  <a:cubicBezTo>
                    <a:pt x="5903" y="1"/>
                    <a:pt x="5900" y="0"/>
                    <a:pt x="5893" y="0"/>
                  </a:cubicBezTo>
                  <a:close/>
                </a:path>
              </a:pathLst>
            </a:custGeom>
            <a:solidFill>
              <a:srgbClr val="7B4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0"/>
            <p:cNvSpPr/>
            <p:nvPr/>
          </p:nvSpPr>
          <p:spPr>
            <a:xfrm>
              <a:off x="6298450" y="3470200"/>
              <a:ext cx="79600" cy="19175"/>
            </a:xfrm>
            <a:custGeom>
              <a:rect b="b" l="l" r="r" t="t"/>
              <a:pathLst>
                <a:path extrusionOk="0" h="767" w="3184">
                  <a:moveTo>
                    <a:pt x="3149" y="1"/>
                  </a:moveTo>
                  <a:cubicBezTo>
                    <a:pt x="3034" y="1"/>
                    <a:pt x="2389" y="215"/>
                    <a:pt x="1591" y="401"/>
                  </a:cubicBezTo>
                  <a:cubicBezTo>
                    <a:pt x="723" y="606"/>
                    <a:pt x="1" y="700"/>
                    <a:pt x="6" y="748"/>
                  </a:cubicBezTo>
                  <a:cubicBezTo>
                    <a:pt x="7" y="759"/>
                    <a:pt x="59" y="766"/>
                    <a:pt x="153" y="766"/>
                  </a:cubicBezTo>
                  <a:cubicBezTo>
                    <a:pt x="411" y="766"/>
                    <a:pt x="980" y="714"/>
                    <a:pt x="1629" y="560"/>
                  </a:cubicBezTo>
                  <a:cubicBezTo>
                    <a:pt x="2513" y="355"/>
                    <a:pt x="3184" y="46"/>
                    <a:pt x="3167" y="6"/>
                  </a:cubicBezTo>
                  <a:cubicBezTo>
                    <a:pt x="3166" y="2"/>
                    <a:pt x="3160" y="1"/>
                    <a:pt x="3149" y="1"/>
                  </a:cubicBezTo>
                  <a:close/>
                </a:path>
              </a:pathLst>
            </a:custGeom>
            <a:solidFill>
              <a:srgbClr val="7B4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0"/>
            <p:cNvSpPr/>
            <p:nvPr/>
          </p:nvSpPr>
          <p:spPr>
            <a:xfrm>
              <a:off x="6420950" y="3256375"/>
              <a:ext cx="106450" cy="218350"/>
            </a:xfrm>
            <a:custGeom>
              <a:rect b="b" l="l" r="r" t="t"/>
              <a:pathLst>
                <a:path extrusionOk="0" h="8734" w="4258">
                  <a:moveTo>
                    <a:pt x="5" y="1"/>
                  </a:moveTo>
                  <a:cubicBezTo>
                    <a:pt x="3" y="1"/>
                    <a:pt x="2" y="1"/>
                    <a:pt x="1" y="2"/>
                  </a:cubicBezTo>
                  <a:cubicBezTo>
                    <a:pt x="348" y="734"/>
                    <a:pt x="1049" y="2205"/>
                    <a:pt x="2078" y="4368"/>
                  </a:cubicBezTo>
                  <a:cubicBezTo>
                    <a:pt x="3113" y="6531"/>
                    <a:pt x="3817" y="8003"/>
                    <a:pt x="4167" y="8733"/>
                  </a:cubicBezTo>
                  <a:cubicBezTo>
                    <a:pt x="4258" y="8702"/>
                    <a:pt x="3378" y="6710"/>
                    <a:pt x="2226" y="4297"/>
                  </a:cubicBezTo>
                  <a:cubicBezTo>
                    <a:pt x="1091" y="1924"/>
                    <a:pt x="107" y="1"/>
                    <a:pt x="5" y="1"/>
                  </a:cubicBezTo>
                  <a:close/>
                </a:path>
              </a:pathLst>
            </a:custGeom>
            <a:solidFill>
              <a:srgbClr val="7B4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0"/>
            <p:cNvSpPr/>
            <p:nvPr/>
          </p:nvSpPr>
          <p:spPr>
            <a:xfrm>
              <a:off x="4871075" y="2194450"/>
              <a:ext cx="299350" cy="535750"/>
            </a:xfrm>
            <a:custGeom>
              <a:rect b="b" l="l" r="r" t="t"/>
              <a:pathLst>
                <a:path extrusionOk="0" h="21430" w="11974">
                  <a:moveTo>
                    <a:pt x="10131" y="0"/>
                  </a:moveTo>
                  <a:lnTo>
                    <a:pt x="0" y="20497"/>
                  </a:lnTo>
                  <a:lnTo>
                    <a:pt x="2125" y="21430"/>
                  </a:lnTo>
                  <a:lnTo>
                    <a:pt x="11973" y="689"/>
                  </a:lnTo>
                  <a:lnTo>
                    <a:pt x="10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0"/>
            <p:cNvSpPr/>
            <p:nvPr/>
          </p:nvSpPr>
          <p:spPr>
            <a:xfrm>
              <a:off x="4984350" y="1704300"/>
              <a:ext cx="529525" cy="529525"/>
            </a:xfrm>
            <a:custGeom>
              <a:rect b="b" l="l" r="r" t="t"/>
              <a:pathLst>
                <a:path extrusionOk="0" h="21181" w="21181">
                  <a:moveTo>
                    <a:pt x="10591" y="1"/>
                  </a:moveTo>
                  <a:cubicBezTo>
                    <a:pt x="7781" y="1"/>
                    <a:pt x="5088" y="1116"/>
                    <a:pt x="3101" y="3103"/>
                  </a:cubicBezTo>
                  <a:cubicBezTo>
                    <a:pt x="1116" y="5088"/>
                    <a:pt x="1" y="7783"/>
                    <a:pt x="1" y="10591"/>
                  </a:cubicBezTo>
                  <a:cubicBezTo>
                    <a:pt x="1" y="13400"/>
                    <a:pt x="1116" y="16093"/>
                    <a:pt x="3101" y="18080"/>
                  </a:cubicBezTo>
                  <a:cubicBezTo>
                    <a:pt x="5088" y="20065"/>
                    <a:pt x="7781" y="21180"/>
                    <a:pt x="10591" y="21180"/>
                  </a:cubicBezTo>
                  <a:cubicBezTo>
                    <a:pt x="13398" y="21180"/>
                    <a:pt x="16093" y="20065"/>
                    <a:pt x="18078" y="18080"/>
                  </a:cubicBezTo>
                  <a:cubicBezTo>
                    <a:pt x="20065" y="16093"/>
                    <a:pt x="21180" y="13400"/>
                    <a:pt x="21180" y="10591"/>
                  </a:cubicBezTo>
                  <a:cubicBezTo>
                    <a:pt x="21180" y="7783"/>
                    <a:pt x="20065" y="5088"/>
                    <a:pt x="18078" y="3103"/>
                  </a:cubicBezTo>
                  <a:cubicBezTo>
                    <a:pt x="16093" y="1116"/>
                    <a:pt x="13398" y="1"/>
                    <a:pt x="10591" y="1"/>
                  </a:cubicBezTo>
                  <a:close/>
                </a:path>
              </a:pathLst>
            </a:custGeom>
            <a:solidFill>
              <a:srgbClr val="A267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0"/>
            <p:cNvSpPr/>
            <p:nvPr/>
          </p:nvSpPr>
          <p:spPr>
            <a:xfrm>
              <a:off x="4973425" y="1695650"/>
              <a:ext cx="542625" cy="546725"/>
            </a:xfrm>
            <a:custGeom>
              <a:rect b="b" l="l" r="r" t="t"/>
              <a:pathLst>
                <a:path extrusionOk="0" h="21869" w="21705">
                  <a:moveTo>
                    <a:pt x="10534" y="1"/>
                  </a:moveTo>
                  <a:cubicBezTo>
                    <a:pt x="10478" y="1"/>
                    <a:pt x="10423" y="2"/>
                    <a:pt x="10366" y="6"/>
                  </a:cubicBezTo>
                  <a:lnTo>
                    <a:pt x="9999" y="43"/>
                  </a:lnTo>
                  <a:cubicBezTo>
                    <a:pt x="9753" y="69"/>
                    <a:pt x="9504" y="85"/>
                    <a:pt x="9256" y="123"/>
                  </a:cubicBezTo>
                  <a:cubicBezTo>
                    <a:pt x="8766" y="227"/>
                    <a:pt x="8261" y="301"/>
                    <a:pt x="7774" y="473"/>
                  </a:cubicBezTo>
                  <a:cubicBezTo>
                    <a:pt x="7274" y="607"/>
                    <a:pt x="6799" y="824"/>
                    <a:pt x="6312" y="1028"/>
                  </a:cubicBezTo>
                  <a:cubicBezTo>
                    <a:pt x="6073" y="1141"/>
                    <a:pt x="5844" y="1276"/>
                    <a:pt x="5608" y="1401"/>
                  </a:cubicBezTo>
                  <a:cubicBezTo>
                    <a:pt x="5367" y="1520"/>
                    <a:pt x="5145" y="1669"/>
                    <a:pt x="4923" y="1822"/>
                  </a:cubicBezTo>
                  <a:cubicBezTo>
                    <a:pt x="4463" y="2107"/>
                    <a:pt x="4052" y="2469"/>
                    <a:pt x="3626" y="2817"/>
                  </a:cubicBezTo>
                  <a:cubicBezTo>
                    <a:pt x="3236" y="3207"/>
                    <a:pt x="2829" y="3589"/>
                    <a:pt x="2487" y="4036"/>
                  </a:cubicBezTo>
                  <a:cubicBezTo>
                    <a:pt x="1788" y="4911"/>
                    <a:pt x="1170" y="5893"/>
                    <a:pt x="770" y="6986"/>
                  </a:cubicBezTo>
                  <a:cubicBezTo>
                    <a:pt x="359" y="8071"/>
                    <a:pt x="110" y="9234"/>
                    <a:pt x="40" y="10425"/>
                  </a:cubicBezTo>
                  <a:cubicBezTo>
                    <a:pt x="0" y="11618"/>
                    <a:pt x="138" y="12799"/>
                    <a:pt x="448" y="13919"/>
                  </a:cubicBezTo>
                  <a:cubicBezTo>
                    <a:pt x="744" y="15044"/>
                    <a:pt x="1270" y="16080"/>
                    <a:pt x="1884" y="17016"/>
                  </a:cubicBezTo>
                  <a:cubicBezTo>
                    <a:pt x="2183" y="17493"/>
                    <a:pt x="2551" y="17911"/>
                    <a:pt x="2905" y="18335"/>
                  </a:cubicBezTo>
                  <a:cubicBezTo>
                    <a:pt x="3297" y="18722"/>
                    <a:pt x="3672" y="19120"/>
                    <a:pt x="4104" y="19446"/>
                  </a:cubicBezTo>
                  <a:cubicBezTo>
                    <a:pt x="4311" y="19618"/>
                    <a:pt x="4519" y="19789"/>
                    <a:pt x="4747" y="19929"/>
                  </a:cubicBezTo>
                  <a:cubicBezTo>
                    <a:pt x="4971" y="20076"/>
                    <a:pt x="5187" y="20230"/>
                    <a:pt x="5414" y="20367"/>
                  </a:cubicBezTo>
                  <a:cubicBezTo>
                    <a:pt x="5879" y="20615"/>
                    <a:pt x="6333" y="20875"/>
                    <a:pt x="6818" y="21054"/>
                  </a:cubicBezTo>
                  <a:cubicBezTo>
                    <a:pt x="7287" y="21271"/>
                    <a:pt x="7784" y="21391"/>
                    <a:pt x="8262" y="21541"/>
                  </a:cubicBezTo>
                  <a:cubicBezTo>
                    <a:pt x="8506" y="21600"/>
                    <a:pt x="8753" y="21640"/>
                    <a:pt x="8994" y="21689"/>
                  </a:cubicBezTo>
                  <a:lnTo>
                    <a:pt x="9356" y="21760"/>
                  </a:lnTo>
                  <a:cubicBezTo>
                    <a:pt x="9478" y="21780"/>
                    <a:pt x="9600" y="21785"/>
                    <a:pt x="9721" y="21798"/>
                  </a:cubicBezTo>
                  <a:cubicBezTo>
                    <a:pt x="9963" y="21819"/>
                    <a:pt x="10205" y="21842"/>
                    <a:pt x="10444" y="21864"/>
                  </a:cubicBezTo>
                  <a:cubicBezTo>
                    <a:pt x="10518" y="21867"/>
                    <a:pt x="10593" y="21868"/>
                    <a:pt x="10667" y="21868"/>
                  </a:cubicBezTo>
                  <a:cubicBezTo>
                    <a:pt x="10817" y="21868"/>
                    <a:pt x="10967" y="21863"/>
                    <a:pt x="11115" y="21863"/>
                  </a:cubicBezTo>
                  <a:cubicBezTo>
                    <a:pt x="11129" y="21863"/>
                    <a:pt x="11143" y="21863"/>
                    <a:pt x="11157" y="21864"/>
                  </a:cubicBezTo>
                  <a:cubicBezTo>
                    <a:pt x="11195" y="21865"/>
                    <a:pt x="11233" y="21865"/>
                    <a:pt x="11270" y="21865"/>
                  </a:cubicBezTo>
                  <a:cubicBezTo>
                    <a:pt x="11704" y="21865"/>
                    <a:pt x="12128" y="21799"/>
                    <a:pt x="12546" y="21755"/>
                  </a:cubicBezTo>
                  <a:cubicBezTo>
                    <a:pt x="14358" y="21500"/>
                    <a:pt x="15944" y="20765"/>
                    <a:pt x="17202" y="19880"/>
                  </a:cubicBezTo>
                  <a:cubicBezTo>
                    <a:pt x="18467" y="18987"/>
                    <a:pt x="19402" y="17916"/>
                    <a:pt x="20051" y="16886"/>
                  </a:cubicBezTo>
                  <a:cubicBezTo>
                    <a:pt x="20698" y="15852"/>
                    <a:pt x="21107" y="14871"/>
                    <a:pt x="21308" y="14040"/>
                  </a:cubicBezTo>
                  <a:cubicBezTo>
                    <a:pt x="21438" y="13633"/>
                    <a:pt x="21489" y="13256"/>
                    <a:pt x="21540" y="12932"/>
                  </a:cubicBezTo>
                  <a:cubicBezTo>
                    <a:pt x="21565" y="12771"/>
                    <a:pt x="21593" y="12623"/>
                    <a:pt x="21606" y="12484"/>
                  </a:cubicBezTo>
                  <a:cubicBezTo>
                    <a:pt x="21612" y="12346"/>
                    <a:pt x="21619" y="12221"/>
                    <a:pt x="21624" y="12109"/>
                  </a:cubicBezTo>
                  <a:cubicBezTo>
                    <a:pt x="21640" y="11662"/>
                    <a:pt x="21635" y="11428"/>
                    <a:pt x="21606" y="11428"/>
                  </a:cubicBezTo>
                  <a:cubicBezTo>
                    <a:pt x="21606" y="11428"/>
                    <a:pt x="21606" y="11428"/>
                    <a:pt x="21605" y="11428"/>
                  </a:cubicBezTo>
                  <a:cubicBezTo>
                    <a:pt x="21577" y="11428"/>
                    <a:pt x="21528" y="11659"/>
                    <a:pt x="21459" y="12091"/>
                  </a:cubicBezTo>
                  <a:cubicBezTo>
                    <a:pt x="21443" y="12200"/>
                    <a:pt x="21425" y="12322"/>
                    <a:pt x="21403" y="12455"/>
                  </a:cubicBezTo>
                  <a:cubicBezTo>
                    <a:pt x="21379" y="12588"/>
                    <a:pt x="21338" y="12731"/>
                    <a:pt x="21301" y="12887"/>
                  </a:cubicBezTo>
                  <a:cubicBezTo>
                    <a:pt x="21226" y="13198"/>
                    <a:pt x="21152" y="13560"/>
                    <a:pt x="21004" y="13948"/>
                  </a:cubicBezTo>
                  <a:cubicBezTo>
                    <a:pt x="20762" y="14741"/>
                    <a:pt x="20323" y="15666"/>
                    <a:pt x="19670" y="16634"/>
                  </a:cubicBezTo>
                  <a:cubicBezTo>
                    <a:pt x="19012" y="17597"/>
                    <a:pt x="18091" y="18587"/>
                    <a:pt x="16873" y="19404"/>
                  </a:cubicBezTo>
                  <a:cubicBezTo>
                    <a:pt x="15661" y="20212"/>
                    <a:pt x="14156" y="20873"/>
                    <a:pt x="12452" y="21082"/>
                  </a:cubicBezTo>
                  <a:cubicBezTo>
                    <a:pt x="12082" y="21114"/>
                    <a:pt x="11710" y="21167"/>
                    <a:pt x="11328" y="21167"/>
                  </a:cubicBezTo>
                  <a:cubicBezTo>
                    <a:pt x="11269" y="21167"/>
                    <a:pt x="11209" y="21166"/>
                    <a:pt x="11149" y="21163"/>
                  </a:cubicBezTo>
                  <a:cubicBezTo>
                    <a:pt x="11103" y="21162"/>
                    <a:pt x="11057" y="21162"/>
                    <a:pt x="11011" y="21162"/>
                  </a:cubicBezTo>
                  <a:cubicBezTo>
                    <a:pt x="10939" y="21162"/>
                    <a:pt x="10867" y="21162"/>
                    <a:pt x="10795" y="21162"/>
                  </a:cubicBezTo>
                  <a:cubicBezTo>
                    <a:pt x="10691" y="21162"/>
                    <a:pt x="10586" y="21161"/>
                    <a:pt x="10481" y="21153"/>
                  </a:cubicBezTo>
                  <a:cubicBezTo>
                    <a:pt x="10258" y="21130"/>
                    <a:pt x="10034" y="21107"/>
                    <a:pt x="9807" y="21082"/>
                  </a:cubicBezTo>
                  <a:cubicBezTo>
                    <a:pt x="9694" y="21069"/>
                    <a:pt x="9578" y="21064"/>
                    <a:pt x="9467" y="21043"/>
                  </a:cubicBezTo>
                  <a:lnTo>
                    <a:pt x="9129" y="20972"/>
                  </a:lnTo>
                  <a:cubicBezTo>
                    <a:pt x="8904" y="20923"/>
                    <a:pt x="8674" y="20885"/>
                    <a:pt x="8447" y="20826"/>
                  </a:cubicBezTo>
                  <a:cubicBezTo>
                    <a:pt x="8004" y="20679"/>
                    <a:pt x="7542" y="20566"/>
                    <a:pt x="7108" y="20357"/>
                  </a:cubicBezTo>
                  <a:cubicBezTo>
                    <a:pt x="6657" y="20187"/>
                    <a:pt x="6239" y="19939"/>
                    <a:pt x="5808" y="19705"/>
                  </a:cubicBezTo>
                  <a:cubicBezTo>
                    <a:pt x="5598" y="19577"/>
                    <a:pt x="5399" y="19431"/>
                    <a:pt x="5191" y="19294"/>
                  </a:cubicBezTo>
                  <a:cubicBezTo>
                    <a:pt x="4981" y="19163"/>
                    <a:pt x="4790" y="19001"/>
                    <a:pt x="4598" y="18840"/>
                  </a:cubicBezTo>
                  <a:cubicBezTo>
                    <a:pt x="4198" y="18534"/>
                    <a:pt x="3854" y="18161"/>
                    <a:pt x="3491" y="17801"/>
                  </a:cubicBezTo>
                  <a:cubicBezTo>
                    <a:pt x="3167" y="17404"/>
                    <a:pt x="2824" y="17016"/>
                    <a:pt x="2551" y="16570"/>
                  </a:cubicBezTo>
                  <a:cubicBezTo>
                    <a:pt x="1987" y="15700"/>
                    <a:pt x="1502" y="14741"/>
                    <a:pt x="1231" y="13698"/>
                  </a:cubicBezTo>
                  <a:cubicBezTo>
                    <a:pt x="949" y="12660"/>
                    <a:pt x="821" y="11568"/>
                    <a:pt x="857" y="10463"/>
                  </a:cubicBezTo>
                  <a:cubicBezTo>
                    <a:pt x="925" y="9359"/>
                    <a:pt x="1152" y="8283"/>
                    <a:pt x="1530" y="7278"/>
                  </a:cubicBezTo>
                  <a:cubicBezTo>
                    <a:pt x="1897" y="6265"/>
                    <a:pt x="2468" y="5356"/>
                    <a:pt x="3111" y="4540"/>
                  </a:cubicBezTo>
                  <a:cubicBezTo>
                    <a:pt x="3425" y="4123"/>
                    <a:pt x="3802" y="3768"/>
                    <a:pt x="4160" y="3403"/>
                  </a:cubicBezTo>
                  <a:cubicBezTo>
                    <a:pt x="4555" y="3079"/>
                    <a:pt x="4932" y="2739"/>
                    <a:pt x="5359" y="2472"/>
                  </a:cubicBezTo>
                  <a:cubicBezTo>
                    <a:pt x="5565" y="2329"/>
                    <a:pt x="5769" y="2186"/>
                    <a:pt x="5991" y="2074"/>
                  </a:cubicBezTo>
                  <a:cubicBezTo>
                    <a:pt x="6210" y="1957"/>
                    <a:pt x="6422" y="1831"/>
                    <a:pt x="6642" y="1722"/>
                  </a:cubicBezTo>
                  <a:cubicBezTo>
                    <a:pt x="7095" y="1530"/>
                    <a:pt x="7534" y="1321"/>
                    <a:pt x="7998" y="1194"/>
                  </a:cubicBezTo>
                  <a:cubicBezTo>
                    <a:pt x="8448" y="1026"/>
                    <a:pt x="8919" y="955"/>
                    <a:pt x="9374" y="850"/>
                  </a:cubicBezTo>
                  <a:cubicBezTo>
                    <a:pt x="9605" y="812"/>
                    <a:pt x="9838" y="796"/>
                    <a:pt x="10067" y="768"/>
                  </a:cubicBezTo>
                  <a:lnTo>
                    <a:pt x="10409" y="728"/>
                  </a:lnTo>
                  <a:cubicBezTo>
                    <a:pt x="10523" y="719"/>
                    <a:pt x="10638" y="724"/>
                    <a:pt x="10751" y="720"/>
                  </a:cubicBezTo>
                  <a:cubicBezTo>
                    <a:pt x="10980" y="719"/>
                    <a:pt x="11205" y="715"/>
                    <a:pt x="11431" y="714"/>
                  </a:cubicBezTo>
                  <a:cubicBezTo>
                    <a:pt x="11654" y="719"/>
                    <a:pt x="11875" y="750"/>
                    <a:pt x="12095" y="766"/>
                  </a:cubicBezTo>
                  <a:cubicBezTo>
                    <a:pt x="12539" y="784"/>
                    <a:pt x="12964" y="890"/>
                    <a:pt x="13385" y="967"/>
                  </a:cubicBezTo>
                  <a:cubicBezTo>
                    <a:pt x="15062" y="1332"/>
                    <a:pt x="16498" y="2130"/>
                    <a:pt x="17632" y="3046"/>
                  </a:cubicBezTo>
                  <a:cubicBezTo>
                    <a:pt x="18768" y="3972"/>
                    <a:pt x="19594" y="5045"/>
                    <a:pt x="20160" y="6064"/>
                  </a:cubicBezTo>
                  <a:cubicBezTo>
                    <a:pt x="20721" y="7088"/>
                    <a:pt x="21073" y="8050"/>
                    <a:pt x="21239" y="8861"/>
                  </a:cubicBezTo>
                  <a:cubicBezTo>
                    <a:pt x="21351" y="9262"/>
                    <a:pt x="21392" y="9629"/>
                    <a:pt x="21438" y="9946"/>
                  </a:cubicBezTo>
                  <a:cubicBezTo>
                    <a:pt x="21459" y="10104"/>
                    <a:pt x="21486" y="10251"/>
                    <a:pt x="21499" y="10386"/>
                  </a:cubicBezTo>
                  <a:cubicBezTo>
                    <a:pt x="21507" y="10520"/>
                    <a:pt x="21515" y="10644"/>
                    <a:pt x="21520" y="10754"/>
                  </a:cubicBezTo>
                  <a:cubicBezTo>
                    <a:pt x="21550" y="11193"/>
                    <a:pt x="21578" y="11427"/>
                    <a:pt x="21606" y="11428"/>
                  </a:cubicBezTo>
                  <a:lnTo>
                    <a:pt x="21607" y="11428"/>
                  </a:lnTo>
                  <a:cubicBezTo>
                    <a:pt x="21608" y="11428"/>
                    <a:pt x="21608" y="11428"/>
                    <a:pt x="21608" y="11428"/>
                  </a:cubicBezTo>
                  <a:cubicBezTo>
                    <a:pt x="21636" y="11428"/>
                    <a:pt x="21662" y="11197"/>
                    <a:pt x="21686" y="10751"/>
                  </a:cubicBezTo>
                  <a:cubicBezTo>
                    <a:pt x="21691" y="10639"/>
                    <a:pt x="21698" y="10514"/>
                    <a:pt x="21704" y="10376"/>
                  </a:cubicBezTo>
                  <a:cubicBezTo>
                    <a:pt x="21704" y="10238"/>
                    <a:pt x="21690" y="10088"/>
                    <a:pt x="21680" y="9923"/>
                  </a:cubicBezTo>
                  <a:cubicBezTo>
                    <a:pt x="21660" y="9596"/>
                    <a:pt x="21642" y="9216"/>
                    <a:pt x="21552" y="8798"/>
                  </a:cubicBezTo>
                  <a:cubicBezTo>
                    <a:pt x="21428" y="7953"/>
                    <a:pt x="21111" y="6938"/>
                    <a:pt x="20565" y="5849"/>
                  </a:cubicBezTo>
                  <a:cubicBezTo>
                    <a:pt x="20012" y="4763"/>
                    <a:pt x="19180" y="3610"/>
                    <a:pt x="18005" y="2604"/>
                  </a:cubicBezTo>
                  <a:cubicBezTo>
                    <a:pt x="16834" y="1605"/>
                    <a:pt x="15322" y="727"/>
                    <a:pt x="13541" y="306"/>
                  </a:cubicBezTo>
                  <a:cubicBezTo>
                    <a:pt x="13093" y="215"/>
                    <a:pt x="12641" y="98"/>
                    <a:pt x="12169" y="69"/>
                  </a:cubicBezTo>
                  <a:cubicBezTo>
                    <a:pt x="11934" y="47"/>
                    <a:pt x="11697" y="13"/>
                    <a:pt x="11458" y="3"/>
                  </a:cubicBezTo>
                  <a:cubicBezTo>
                    <a:pt x="11218" y="3"/>
                    <a:pt x="10977" y="1"/>
                    <a:pt x="10733" y="1"/>
                  </a:cubicBezTo>
                  <a:cubicBezTo>
                    <a:pt x="10718" y="2"/>
                    <a:pt x="10703" y="2"/>
                    <a:pt x="10688" y="2"/>
                  </a:cubicBezTo>
                  <a:cubicBezTo>
                    <a:pt x="10637" y="2"/>
                    <a:pt x="10586" y="1"/>
                    <a:pt x="10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0"/>
            <p:cNvSpPr/>
            <p:nvPr/>
          </p:nvSpPr>
          <p:spPr>
            <a:xfrm>
              <a:off x="5221375" y="1964150"/>
              <a:ext cx="107975" cy="103075"/>
            </a:xfrm>
            <a:custGeom>
              <a:rect b="b" l="l" r="r" t="t"/>
              <a:pathLst>
                <a:path extrusionOk="0" h="4123" w="4319">
                  <a:moveTo>
                    <a:pt x="2201" y="0"/>
                  </a:moveTo>
                  <a:cubicBezTo>
                    <a:pt x="2182" y="0"/>
                    <a:pt x="2163" y="0"/>
                    <a:pt x="2144" y="1"/>
                  </a:cubicBezTo>
                  <a:cubicBezTo>
                    <a:pt x="958" y="30"/>
                    <a:pt x="1" y="976"/>
                    <a:pt x="7" y="2115"/>
                  </a:cubicBezTo>
                  <a:cubicBezTo>
                    <a:pt x="16" y="3236"/>
                    <a:pt x="954" y="4122"/>
                    <a:pt x="2115" y="4122"/>
                  </a:cubicBezTo>
                  <a:cubicBezTo>
                    <a:pt x="2134" y="4122"/>
                    <a:pt x="2153" y="4122"/>
                    <a:pt x="2172" y="4121"/>
                  </a:cubicBezTo>
                  <a:cubicBezTo>
                    <a:pt x="3361" y="4092"/>
                    <a:pt x="4319" y="3148"/>
                    <a:pt x="4312" y="2008"/>
                  </a:cubicBezTo>
                  <a:cubicBezTo>
                    <a:pt x="4304" y="888"/>
                    <a:pt x="3364" y="0"/>
                    <a:pt x="2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0"/>
            <p:cNvSpPr/>
            <p:nvPr/>
          </p:nvSpPr>
          <p:spPr>
            <a:xfrm>
              <a:off x="5137125" y="1818550"/>
              <a:ext cx="218475" cy="60700"/>
            </a:xfrm>
            <a:custGeom>
              <a:rect b="b" l="l" r="r" t="t"/>
              <a:pathLst>
                <a:path extrusionOk="0" h="2428" w="8739">
                  <a:moveTo>
                    <a:pt x="4293" y="0"/>
                  </a:moveTo>
                  <a:cubicBezTo>
                    <a:pt x="2933" y="0"/>
                    <a:pt x="1753" y="466"/>
                    <a:pt x="1043" y="958"/>
                  </a:cubicBezTo>
                  <a:cubicBezTo>
                    <a:pt x="287" y="1476"/>
                    <a:pt x="0" y="1974"/>
                    <a:pt x="121" y="2104"/>
                  </a:cubicBezTo>
                  <a:cubicBezTo>
                    <a:pt x="148" y="2137"/>
                    <a:pt x="195" y="2152"/>
                    <a:pt x="259" y="2152"/>
                  </a:cubicBezTo>
                  <a:cubicBezTo>
                    <a:pt x="741" y="2152"/>
                    <a:pt x="2221" y="1340"/>
                    <a:pt x="4142" y="1340"/>
                  </a:cubicBezTo>
                  <a:cubicBezTo>
                    <a:pt x="4231" y="1340"/>
                    <a:pt x="4322" y="1342"/>
                    <a:pt x="4414" y="1346"/>
                  </a:cubicBezTo>
                  <a:cubicBezTo>
                    <a:pt x="6504" y="1402"/>
                    <a:pt x="8009" y="2428"/>
                    <a:pt x="8485" y="2428"/>
                  </a:cubicBezTo>
                  <a:cubicBezTo>
                    <a:pt x="8537" y="2428"/>
                    <a:pt x="8576" y="2415"/>
                    <a:pt x="8603" y="2389"/>
                  </a:cubicBezTo>
                  <a:cubicBezTo>
                    <a:pt x="8738" y="2267"/>
                    <a:pt x="8511" y="1752"/>
                    <a:pt x="7815" y="1185"/>
                  </a:cubicBezTo>
                  <a:cubicBezTo>
                    <a:pt x="7133" y="620"/>
                    <a:pt x="5934" y="53"/>
                    <a:pt x="4489" y="4"/>
                  </a:cubicBezTo>
                  <a:cubicBezTo>
                    <a:pt x="4424" y="1"/>
                    <a:pt x="4358" y="0"/>
                    <a:pt x="4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0"/>
            <p:cNvSpPr/>
            <p:nvPr/>
          </p:nvSpPr>
          <p:spPr>
            <a:xfrm>
              <a:off x="5003525" y="1826100"/>
              <a:ext cx="98300" cy="306625"/>
            </a:xfrm>
            <a:custGeom>
              <a:rect b="b" l="l" r="r" t="t"/>
              <a:pathLst>
                <a:path extrusionOk="0" h="12265" w="3932">
                  <a:moveTo>
                    <a:pt x="2364" y="1"/>
                  </a:moveTo>
                  <a:cubicBezTo>
                    <a:pt x="2242" y="1"/>
                    <a:pt x="1669" y="530"/>
                    <a:pt x="1106" y="1605"/>
                  </a:cubicBezTo>
                  <a:cubicBezTo>
                    <a:pt x="512" y="2722"/>
                    <a:pt x="0" y="4503"/>
                    <a:pt x="237" y="6475"/>
                  </a:cubicBezTo>
                  <a:cubicBezTo>
                    <a:pt x="474" y="8447"/>
                    <a:pt x="1392" y="10056"/>
                    <a:pt x="2234" y="11002"/>
                  </a:cubicBezTo>
                  <a:cubicBezTo>
                    <a:pt x="3007" y="11881"/>
                    <a:pt x="3668" y="12264"/>
                    <a:pt x="3820" y="12264"/>
                  </a:cubicBezTo>
                  <a:cubicBezTo>
                    <a:pt x="3835" y="12264"/>
                    <a:pt x="3844" y="12261"/>
                    <a:pt x="3849" y="12254"/>
                  </a:cubicBezTo>
                  <a:cubicBezTo>
                    <a:pt x="3932" y="12155"/>
                    <a:pt x="3367" y="11635"/>
                    <a:pt x="2693" y="10647"/>
                  </a:cubicBezTo>
                  <a:cubicBezTo>
                    <a:pt x="2015" y="9671"/>
                    <a:pt x="1265" y="8165"/>
                    <a:pt x="1050" y="6378"/>
                  </a:cubicBezTo>
                  <a:cubicBezTo>
                    <a:pt x="836" y="4590"/>
                    <a:pt x="1209" y="2949"/>
                    <a:pt x="1635" y="1840"/>
                  </a:cubicBezTo>
                  <a:cubicBezTo>
                    <a:pt x="2058" y="720"/>
                    <a:pt x="2482" y="82"/>
                    <a:pt x="2380" y="6"/>
                  </a:cubicBezTo>
                  <a:cubicBezTo>
                    <a:pt x="2376" y="3"/>
                    <a:pt x="2371" y="1"/>
                    <a:pt x="23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0"/>
            <p:cNvSpPr/>
            <p:nvPr/>
          </p:nvSpPr>
          <p:spPr>
            <a:xfrm>
              <a:off x="5134050" y="2156725"/>
              <a:ext cx="36000" cy="26000"/>
            </a:xfrm>
            <a:custGeom>
              <a:rect b="b" l="l" r="r" t="t"/>
              <a:pathLst>
                <a:path extrusionOk="0" h="1040" w="1440">
                  <a:moveTo>
                    <a:pt x="326" y="0"/>
                  </a:moveTo>
                  <a:cubicBezTo>
                    <a:pt x="242" y="0"/>
                    <a:pt x="167" y="20"/>
                    <a:pt x="107" y="67"/>
                  </a:cubicBezTo>
                  <a:cubicBezTo>
                    <a:pt x="22" y="139"/>
                    <a:pt x="0" y="277"/>
                    <a:pt x="64" y="438"/>
                  </a:cubicBezTo>
                  <a:cubicBezTo>
                    <a:pt x="127" y="600"/>
                    <a:pt x="278" y="781"/>
                    <a:pt x="497" y="902"/>
                  </a:cubicBezTo>
                  <a:cubicBezTo>
                    <a:pt x="666" y="997"/>
                    <a:pt x="844" y="1040"/>
                    <a:pt x="995" y="1040"/>
                  </a:cubicBezTo>
                  <a:cubicBezTo>
                    <a:pt x="1039" y="1040"/>
                    <a:pt x="1080" y="1036"/>
                    <a:pt x="1119" y="1029"/>
                  </a:cubicBezTo>
                  <a:cubicBezTo>
                    <a:pt x="1290" y="999"/>
                    <a:pt x="1395" y="909"/>
                    <a:pt x="1413" y="799"/>
                  </a:cubicBezTo>
                  <a:cubicBezTo>
                    <a:pt x="1439" y="572"/>
                    <a:pt x="1188" y="356"/>
                    <a:pt x="898" y="188"/>
                  </a:cubicBezTo>
                  <a:cubicBezTo>
                    <a:pt x="701" y="81"/>
                    <a:pt x="495" y="0"/>
                    <a:pt x="3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0"/>
            <p:cNvSpPr/>
            <p:nvPr/>
          </p:nvSpPr>
          <p:spPr>
            <a:xfrm>
              <a:off x="4625775" y="2277625"/>
              <a:ext cx="515250" cy="688200"/>
            </a:xfrm>
            <a:custGeom>
              <a:rect b="b" l="l" r="r" t="t"/>
              <a:pathLst>
                <a:path extrusionOk="0" h="27528" w="20610">
                  <a:moveTo>
                    <a:pt x="16271" y="1"/>
                  </a:moveTo>
                  <a:cubicBezTo>
                    <a:pt x="16045" y="1"/>
                    <a:pt x="15897" y="17"/>
                    <a:pt x="15897" y="17"/>
                  </a:cubicBezTo>
                  <a:cubicBezTo>
                    <a:pt x="15897" y="17"/>
                    <a:pt x="9453" y="4616"/>
                    <a:pt x="8825" y="5131"/>
                  </a:cubicBezTo>
                  <a:cubicBezTo>
                    <a:pt x="8197" y="5646"/>
                    <a:pt x="3609" y="15894"/>
                    <a:pt x="3609" y="15894"/>
                  </a:cubicBezTo>
                  <a:lnTo>
                    <a:pt x="0" y="22463"/>
                  </a:lnTo>
                  <a:lnTo>
                    <a:pt x="7988" y="27528"/>
                  </a:lnTo>
                  <a:lnTo>
                    <a:pt x="8682" y="22539"/>
                  </a:lnTo>
                  <a:cubicBezTo>
                    <a:pt x="8682" y="22539"/>
                    <a:pt x="9958" y="22416"/>
                    <a:pt x="10960" y="21677"/>
                  </a:cubicBezTo>
                  <a:cubicBezTo>
                    <a:pt x="11962" y="20937"/>
                    <a:pt x="12849" y="17471"/>
                    <a:pt x="12849" y="17471"/>
                  </a:cubicBezTo>
                  <a:cubicBezTo>
                    <a:pt x="12849" y="17471"/>
                    <a:pt x="14507" y="18213"/>
                    <a:pt x="14745" y="18285"/>
                  </a:cubicBezTo>
                  <a:cubicBezTo>
                    <a:pt x="14754" y="18288"/>
                    <a:pt x="14767" y="18289"/>
                    <a:pt x="14783" y="18289"/>
                  </a:cubicBezTo>
                  <a:cubicBezTo>
                    <a:pt x="15163" y="18289"/>
                    <a:pt x="17324" y="17481"/>
                    <a:pt x="17402" y="17078"/>
                  </a:cubicBezTo>
                  <a:cubicBezTo>
                    <a:pt x="17481" y="16659"/>
                    <a:pt x="18030" y="14538"/>
                    <a:pt x="18030" y="14538"/>
                  </a:cubicBezTo>
                  <a:cubicBezTo>
                    <a:pt x="18030" y="14538"/>
                    <a:pt x="19334" y="14056"/>
                    <a:pt x="19811" y="12869"/>
                  </a:cubicBezTo>
                  <a:cubicBezTo>
                    <a:pt x="20290" y="11683"/>
                    <a:pt x="19606" y="10434"/>
                    <a:pt x="19606" y="10434"/>
                  </a:cubicBezTo>
                  <a:cubicBezTo>
                    <a:pt x="19606" y="10434"/>
                    <a:pt x="20112" y="9709"/>
                    <a:pt x="20333" y="8852"/>
                  </a:cubicBezTo>
                  <a:cubicBezTo>
                    <a:pt x="20555" y="7997"/>
                    <a:pt x="19777" y="6766"/>
                    <a:pt x="19777" y="6766"/>
                  </a:cubicBezTo>
                  <a:lnTo>
                    <a:pt x="20524" y="4728"/>
                  </a:lnTo>
                  <a:cubicBezTo>
                    <a:pt x="20609" y="4447"/>
                    <a:pt x="20570" y="4144"/>
                    <a:pt x="20415" y="3893"/>
                  </a:cubicBezTo>
                  <a:cubicBezTo>
                    <a:pt x="19846" y="2968"/>
                    <a:pt x="18420" y="711"/>
                    <a:pt x="17816" y="348"/>
                  </a:cubicBezTo>
                  <a:cubicBezTo>
                    <a:pt x="17326" y="54"/>
                    <a:pt x="16675" y="1"/>
                    <a:pt x="16271" y="1"/>
                  </a:cubicBezTo>
                  <a:close/>
                </a:path>
              </a:pathLst>
            </a:custGeom>
            <a:solidFill>
              <a:srgbClr val="A267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0"/>
            <p:cNvSpPr/>
            <p:nvPr/>
          </p:nvSpPr>
          <p:spPr>
            <a:xfrm>
              <a:off x="4975525" y="2607450"/>
              <a:ext cx="100600" cy="36650"/>
            </a:xfrm>
            <a:custGeom>
              <a:rect b="b" l="l" r="r" t="t"/>
              <a:pathLst>
                <a:path extrusionOk="0" h="1466" w="4024">
                  <a:moveTo>
                    <a:pt x="30" y="1"/>
                  </a:moveTo>
                  <a:cubicBezTo>
                    <a:pt x="22" y="1"/>
                    <a:pt x="18" y="2"/>
                    <a:pt x="17" y="5"/>
                  </a:cubicBezTo>
                  <a:cubicBezTo>
                    <a:pt x="0" y="44"/>
                    <a:pt x="870" y="436"/>
                    <a:pt x="1972" y="845"/>
                  </a:cubicBezTo>
                  <a:cubicBezTo>
                    <a:pt x="2987" y="1227"/>
                    <a:pt x="3852" y="1466"/>
                    <a:pt x="3991" y="1466"/>
                  </a:cubicBezTo>
                  <a:cubicBezTo>
                    <a:pt x="4003" y="1466"/>
                    <a:pt x="4009" y="1464"/>
                    <a:pt x="4010" y="1460"/>
                  </a:cubicBezTo>
                  <a:cubicBezTo>
                    <a:pt x="4023" y="1418"/>
                    <a:pt x="3127" y="1104"/>
                    <a:pt x="2028" y="692"/>
                  </a:cubicBezTo>
                  <a:cubicBezTo>
                    <a:pt x="999" y="308"/>
                    <a:pt x="147" y="1"/>
                    <a:pt x="30" y="1"/>
                  </a:cubicBezTo>
                  <a:close/>
                </a:path>
              </a:pathLst>
            </a:custGeom>
            <a:solidFill>
              <a:srgbClr val="7B4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0"/>
            <p:cNvSpPr/>
            <p:nvPr/>
          </p:nvSpPr>
          <p:spPr>
            <a:xfrm>
              <a:off x="4980825" y="2498950"/>
              <a:ext cx="137850" cy="41925"/>
            </a:xfrm>
            <a:custGeom>
              <a:rect b="b" l="l" r="r" t="t"/>
              <a:pathLst>
                <a:path extrusionOk="0" h="1677" w="5514">
                  <a:moveTo>
                    <a:pt x="27" y="1"/>
                  </a:moveTo>
                  <a:cubicBezTo>
                    <a:pt x="13" y="1"/>
                    <a:pt x="6" y="2"/>
                    <a:pt x="5" y="6"/>
                  </a:cubicBezTo>
                  <a:cubicBezTo>
                    <a:pt x="0" y="29"/>
                    <a:pt x="310" y="121"/>
                    <a:pt x="810" y="262"/>
                  </a:cubicBezTo>
                  <a:cubicBezTo>
                    <a:pt x="1310" y="405"/>
                    <a:pt x="1999" y="603"/>
                    <a:pt x="2759" y="831"/>
                  </a:cubicBezTo>
                  <a:cubicBezTo>
                    <a:pt x="3517" y="1063"/>
                    <a:pt x="4200" y="1282"/>
                    <a:pt x="4695" y="1441"/>
                  </a:cubicBezTo>
                  <a:cubicBezTo>
                    <a:pt x="5141" y="1585"/>
                    <a:pt x="5434" y="1677"/>
                    <a:pt x="5494" y="1677"/>
                  </a:cubicBezTo>
                  <a:cubicBezTo>
                    <a:pt x="5501" y="1677"/>
                    <a:pt x="5505" y="1676"/>
                    <a:pt x="5506" y="1673"/>
                  </a:cubicBezTo>
                  <a:cubicBezTo>
                    <a:pt x="5514" y="1654"/>
                    <a:pt x="5219" y="1520"/>
                    <a:pt x="4734" y="1333"/>
                  </a:cubicBezTo>
                  <a:cubicBezTo>
                    <a:pt x="4247" y="1145"/>
                    <a:pt x="3566" y="907"/>
                    <a:pt x="2806" y="675"/>
                  </a:cubicBezTo>
                  <a:cubicBezTo>
                    <a:pt x="2045" y="445"/>
                    <a:pt x="1346" y="265"/>
                    <a:pt x="838" y="150"/>
                  </a:cubicBezTo>
                  <a:cubicBezTo>
                    <a:pt x="404" y="53"/>
                    <a:pt x="108" y="1"/>
                    <a:pt x="27" y="1"/>
                  </a:cubicBezTo>
                  <a:close/>
                </a:path>
              </a:pathLst>
            </a:custGeom>
            <a:solidFill>
              <a:srgbClr val="7B4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0"/>
            <p:cNvSpPr/>
            <p:nvPr/>
          </p:nvSpPr>
          <p:spPr>
            <a:xfrm>
              <a:off x="4963375" y="2412975"/>
              <a:ext cx="154025" cy="33775"/>
            </a:xfrm>
            <a:custGeom>
              <a:rect b="b" l="l" r="r" t="t"/>
              <a:pathLst>
                <a:path extrusionOk="0" h="1351" w="6161">
                  <a:moveTo>
                    <a:pt x="205" y="1"/>
                  </a:moveTo>
                  <a:cubicBezTo>
                    <a:pt x="75" y="1"/>
                    <a:pt x="3" y="7"/>
                    <a:pt x="2" y="17"/>
                  </a:cubicBezTo>
                  <a:cubicBezTo>
                    <a:pt x="1" y="41"/>
                    <a:pt x="353" y="76"/>
                    <a:pt x="919" y="150"/>
                  </a:cubicBezTo>
                  <a:cubicBezTo>
                    <a:pt x="1485" y="222"/>
                    <a:pt x="2263" y="341"/>
                    <a:pt x="3111" y="525"/>
                  </a:cubicBezTo>
                  <a:cubicBezTo>
                    <a:pt x="3962" y="709"/>
                    <a:pt x="4718" y="923"/>
                    <a:pt x="5264" y="1091"/>
                  </a:cubicBezTo>
                  <a:cubicBezTo>
                    <a:pt x="5762" y="1242"/>
                    <a:pt x="6085" y="1350"/>
                    <a:pt x="6143" y="1350"/>
                  </a:cubicBezTo>
                  <a:cubicBezTo>
                    <a:pt x="6149" y="1350"/>
                    <a:pt x="6152" y="1349"/>
                    <a:pt x="6153" y="1347"/>
                  </a:cubicBezTo>
                  <a:cubicBezTo>
                    <a:pt x="6161" y="1328"/>
                    <a:pt x="5840" y="1176"/>
                    <a:pt x="5301" y="980"/>
                  </a:cubicBezTo>
                  <a:cubicBezTo>
                    <a:pt x="4763" y="785"/>
                    <a:pt x="4003" y="551"/>
                    <a:pt x="3146" y="365"/>
                  </a:cubicBezTo>
                  <a:cubicBezTo>
                    <a:pt x="2291" y="179"/>
                    <a:pt x="1503" y="79"/>
                    <a:pt x="930" y="35"/>
                  </a:cubicBezTo>
                  <a:cubicBezTo>
                    <a:pt x="615" y="10"/>
                    <a:pt x="366" y="1"/>
                    <a:pt x="205" y="1"/>
                  </a:cubicBezTo>
                  <a:close/>
                </a:path>
              </a:pathLst>
            </a:custGeom>
            <a:solidFill>
              <a:srgbClr val="7B4B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0"/>
            <p:cNvSpPr/>
            <p:nvPr/>
          </p:nvSpPr>
          <p:spPr>
            <a:xfrm>
              <a:off x="5008650" y="2380650"/>
              <a:ext cx="71250" cy="51425"/>
            </a:xfrm>
            <a:custGeom>
              <a:rect b="b" l="l" r="r" t="t"/>
              <a:pathLst>
                <a:path extrusionOk="0" h="2057" w="2850">
                  <a:moveTo>
                    <a:pt x="1363" y="0"/>
                  </a:moveTo>
                  <a:cubicBezTo>
                    <a:pt x="957" y="443"/>
                    <a:pt x="407" y="1055"/>
                    <a:pt x="1" y="1497"/>
                  </a:cubicBezTo>
                  <a:lnTo>
                    <a:pt x="2850" y="2056"/>
                  </a:lnTo>
                  <a:cubicBezTo>
                    <a:pt x="2664" y="1568"/>
                    <a:pt x="2618" y="1027"/>
                    <a:pt x="2715" y="515"/>
                  </a:cubicBezTo>
                  <a:lnTo>
                    <a:pt x="2715" y="515"/>
                  </a:lnTo>
                  <a:cubicBezTo>
                    <a:pt x="2680" y="517"/>
                    <a:pt x="2645" y="518"/>
                    <a:pt x="2611" y="518"/>
                  </a:cubicBezTo>
                  <a:cubicBezTo>
                    <a:pt x="2150" y="518"/>
                    <a:pt x="1689" y="328"/>
                    <a:pt x="13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0"/>
            <p:cNvSpPr/>
            <p:nvPr/>
          </p:nvSpPr>
          <p:spPr>
            <a:xfrm>
              <a:off x="6511550" y="3174800"/>
              <a:ext cx="974425" cy="706725"/>
            </a:xfrm>
            <a:custGeom>
              <a:rect b="b" l="l" r="r" t="t"/>
              <a:pathLst>
                <a:path extrusionOk="0" h="28269" w="38977">
                  <a:moveTo>
                    <a:pt x="20970" y="0"/>
                  </a:moveTo>
                  <a:lnTo>
                    <a:pt x="3825" y="6014"/>
                  </a:lnTo>
                  <a:lnTo>
                    <a:pt x="1" y="20597"/>
                  </a:lnTo>
                  <a:cubicBezTo>
                    <a:pt x="1" y="20597"/>
                    <a:pt x="16443" y="27119"/>
                    <a:pt x="22521" y="28129"/>
                  </a:cubicBezTo>
                  <a:cubicBezTo>
                    <a:pt x="23087" y="28223"/>
                    <a:pt x="23656" y="28269"/>
                    <a:pt x="24221" y="28269"/>
                  </a:cubicBezTo>
                  <a:cubicBezTo>
                    <a:pt x="31892" y="28269"/>
                    <a:pt x="38976" y="19887"/>
                    <a:pt x="31879" y="10251"/>
                  </a:cubicBezTo>
                  <a:lnTo>
                    <a:pt x="209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0"/>
            <p:cNvSpPr/>
            <p:nvPr/>
          </p:nvSpPr>
          <p:spPr>
            <a:xfrm>
              <a:off x="6511475" y="3338100"/>
              <a:ext cx="668825" cy="351650"/>
            </a:xfrm>
            <a:custGeom>
              <a:rect b="b" l="l" r="r" t="t"/>
              <a:pathLst>
                <a:path extrusionOk="0" h="14066" w="26753">
                  <a:moveTo>
                    <a:pt x="3621" y="0"/>
                  </a:moveTo>
                  <a:lnTo>
                    <a:pt x="3603" y="69"/>
                  </a:lnTo>
                  <a:cubicBezTo>
                    <a:pt x="2558" y="4081"/>
                    <a:pt x="1650" y="7573"/>
                    <a:pt x="1000" y="10077"/>
                  </a:cubicBezTo>
                  <a:cubicBezTo>
                    <a:pt x="685" y="11315"/>
                    <a:pt x="431" y="12309"/>
                    <a:pt x="254" y="13005"/>
                  </a:cubicBezTo>
                  <a:cubicBezTo>
                    <a:pt x="171" y="13338"/>
                    <a:pt x="107" y="13602"/>
                    <a:pt x="61" y="13791"/>
                  </a:cubicBezTo>
                  <a:cubicBezTo>
                    <a:pt x="41" y="13875"/>
                    <a:pt x="27" y="13942"/>
                    <a:pt x="13" y="13995"/>
                  </a:cubicBezTo>
                  <a:cubicBezTo>
                    <a:pt x="6" y="14038"/>
                    <a:pt x="1" y="14063"/>
                    <a:pt x="3" y="14065"/>
                  </a:cubicBezTo>
                  <a:lnTo>
                    <a:pt x="3" y="14065"/>
                  </a:lnTo>
                  <a:cubicBezTo>
                    <a:pt x="7" y="14062"/>
                    <a:pt x="15" y="14040"/>
                    <a:pt x="27" y="14000"/>
                  </a:cubicBezTo>
                  <a:cubicBezTo>
                    <a:pt x="43" y="13947"/>
                    <a:pt x="63" y="13880"/>
                    <a:pt x="87" y="13799"/>
                  </a:cubicBezTo>
                  <a:cubicBezTo>
                    <a:pt x="140" y="13610"/>
                    <a:pt x="212" y="13350"/>
                    <a:pt x="306" y="13018"/>
                  </a:cubicBezTo>
                  <a:cubicBezTo>
                    <a:pt x="494" y="12325"/>
                    <a:pt x="764" y="11337"/>
                    <a:pt x="1097" y="10101"/>
                  </a:cubicBezTo>
                  <a:cubicBezTo>
                    <a:pt x="1758" y="7617"/>
                    <a:pt x="2679" y="4156"/>
                    <a:pt x="3737" y="179"/>
                  </a:cubicBezTo>
                  <a:lnTo>
                    <a:pt x="3737" y="179"/>
                  </a:lnTo>
                  <a:cubicBezTo>
                    <a:pt x="5113" y="405"/>
                    <a:pt x="6571" y="644"/>
                    <a:pt x="8070" y="888"/>
                  </a:cubicBezTo>
                  <a:cubicBezTo>
                    <a:pt x="13224" y="1721"/>
                    <a:pt x="17887" y="2472"/>
                    <a:pt x="21277" y="3018"/>
                  </a:cubicBezTo>
                  <a:cubicBezTo>
                    <a:pt x="22960" y="3282"/>
                    <a:pt x="24325" y="3495"/>
                    <a:pt x="25281" y="3645"/>
                  </a:cubicBezTo>
                  <a:cubicBezTo>
                    <a:pt x="25746" y="3714"/>
                    <a:pt x="26111" y="3769"/>
                    <a:pt x="26371" y="3806"/>
                  </a:cubicBezTo>
                  <a:cubicBezTo>
                    <a:pt x="26490" y="3823"/>
                    <a:pt x="26582" y="3836"/>
                    <a:pt x="26656" y="3846"/>
                  </a:cubicBezTo>
                  <a:cubicBezTo>
                    <a:pt x="26703" y="3851"/>
                    <a:pt x="26733" y="3854"/>
                    <a:pt x="26746" y="3854"/>
                  </a:cubicBezTo>
                  <a:cubicBezTo>
                    <a:pt x="26750" y="3854"/>
                    <a:pt x="26753" y="3853"/>
                    <a:pt x="26753" y="3852"/>
                  </a:cubicBezTo>
                  <a:cubicBezTo>
                    <a:pt x="26753" y="3849"/>
                    <a:pt x="26722" y="3841"/>
                    <a:pt x="26657" y="3828"/>
                  </a:cubicBezTo>
                  <a:cubicBezTo>
                    <a:pt x="26587" y="3815"/>
                    <a:pt x="26493" y="3796"/>
                    <a:pt x="26376" y="3775"/>
                  </a:cubicBezTo>
                  <a:cubicBezTo>
                    <a:pt x="26118" y="3729"/>
                    <a:pt x="25754" y="3663"/>
                    <a:pt x="25292" y="3583"/>
                  </a:cubicBezTo>
                  <a:cubicBezTo>
                    <a:pt x="24336" y="3420"/>
                    <a:pt x="22974" y="3190"/>
                    <a:pt x="21295" y="2903"/>
                  </a:cubicBezTo>
                  <a:cubicBezTo>
                    <a:pt x="17908" y="2346"/>
                    <a:pt x="13247" y="1576"/>
                    <a:pt x="8096" y="727"/>
                  </a:cubicBezTo>
                  <a:cubicBezTo>
                    <a:pt x="6572" y="479"/>
                    <a:pt x="5090" y="239"/>
                    <a:pt x="3691" y="12"/>
                  </a:cubicBezTo>
                  <a:lnTo>
                    <a:pt x="3621" y="0"/>
                  </a:lnTo>
                  <a:close/>
                  <a:moveTo>
                    <a:pt x="3" y="14065"/>
                  </a:moveTo>
                  <a:lnTo>
                    <a:pt x="3" y="14065"/>
                  </a:lnTo>
                  <a:cubicBezTo>
                    <a:pt x="3" y="14065"/>
                    <a:pt x="3" y="14065"/>
                    <a:pt x="3" y="14065"/>
                  </a:cubicBezTo>
                  <a:lnTo>
                    <a:pt x="4" y="14065"/>
                  </a:lnTo>
                  <a:cubicBezTo>
                    <a:pt x="3" y="14065"/>
                    <a:pt x="3" y="14065"/>
                    <a:pt x="3" y="14065"/>
                  </a:cubicBezTo>
                  <a:close/>
                  <a:moveTo>
                    <a:pt x="2" y="14065"/>
                  </a:moveTo>
                  <a:cubicBezTo>
                    <a:pt x="2" y="14066"/>
                    <a:pt x="2" y="14066"/>
                    <a:pt x="2" y="14066"/>
                  </a:cubicBezTo>
                  <a:cubicBezTo>
                    <a:pt x="2" y="14066"/>
                    <a:pt x="3" y="14066"/>
                    <a:pt x="3" y="140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0"/>
            <p:cNvSpPr/>
            <p:nvPr/>
          </p:nvSpPr>
          <p:spPr>
            <a:xfrm>
              <a:off x="6949575" y="3368225"/>
              <a:ext cx="172375" cy="30650"/>
            </a:xfrm>
            <a:custGeom>
              <a:rect b="b" l="l" r="r" t="t"/>
              <a:pathLst>
                <a:path extrusionOk="0" h="1226" w="6895">
                  <a:moveTo>
                    <a:pt x="6856" y="0"/>
                  </a:moveTo>
                  <a:cubicBezTo>
                    <a:pt x="6627" y="0"/>
                    <a:pt x="5180" y="225"/>
                    <a:pt x="3434" y="532"/>
                  </a:cubicBezTo>
                  <a:cubicBezTo>
                    <a:pt x="1534" y="868"/>
                    <a:pt x="1" y="1175"/>
                    <a:pt x="9" y="1220"/>
                  </a:cubicBezTo>
                  <a:cubicBezTo>
                    <a:pt x="10" y="1223"/>
                    <a:pt x="21" y="1225"/>
                    <a:pt x="41" y="1225"/>
                  </a:cubicBezTo>
                  <a:cubicBezTo>
                    <a:pt x="272" y="1225"/>
                    <a:pt x="1719" y="1001"/>
                    <a:pt x="3463" y="693"/>
                  </a:cubicBezTo>
                  <a:cubicBezTo>
                    <a:pt x="5362" y="359"/>
                    <a:pt x="6895" y="50"/>
                    <a:pt x="6888" y="6"/>
                  </a:cubicBezTo>
                  <a:cubicBezTo>
                    <a:pt x="6887" y="2"/>
                    <a:pt x="6877" y="0"/>
                    <a:pt x="6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0"/>
            <p:cNvSpPr/>
            <p:nvPr/>
          </p:nvSpPr>
          <p:spPr>
            <a:xfrm>
              <a:off x="4273525" y="3469550"/>
              <a:ext cx="1452400" cy="922000"/>
            </a:xfrm>
            <a:custGeom>
              <a:rect b="b" l="l" r="r" t="t"/>
              <a:pathLst>
                <a:path extrusionOk="0" h="36880" w="58096">
                  <a:moveTo>
                    <a:pt x="2522" y="1"/>
                  </a:moveTo>
                  <a:cubicBezTo>
                    <a:pt x="1086" y="1"/>
                    <a:pt x="0" y="1302"/>
                    <a:pt x="255" y="2715"/>
                  </a:cubicBezTo>
                  <a:lnTo>
                    <a:pt x="6101" y="34986"/>
                  </a:lnTo>
                  <a:cubicBezTo>
                    <a:pt x="6298" y="36083"/>
                    <a:pt x="7253" y="36879"/>
                    <a:pt x="8366" y="36879"/>
                  </a:cubicBezTo>
                  <a:lnTo>
                    <a:pt x="55574" y="36879"/>
                  </a:lnTo>
                  <a:cubicBezTo>
                    <a:pt x="57010" y="36879"/>
                    <a:pt x="58096" y="35578"/>
                    <a:pt x="57839" y="34165"/>
                  </a:cubicBezTo>
                  <a:lnTo>
                    <a:pt x="51995" y="1894"/>
                  </a:lnTo>
                  <a:cubicBezTo>
                    <a:pt x="51796" y="799"/>
                    <a:pt x="50842" y="1"/>
                    <a:pt x="497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0"/>
            <p:cNvSpPr/>
            <p:nvPr/>
          </p:nvSpPr>
          <p:spPr>
            <a:xfrm>
              <a:off x="5602475" y="4314400"/>
              <a:ext cx="757925" cy="77150"/>
            </a:xfrm>
            <a:custGeom>
              <a:rect b="b" l="l" r="r" t="t"/>
              <a:pathLst>
                <a:path extrusionOk="0" h="3086" w="30317">
                  <a:moveTo>
                    <a:pt x="0" y="1"/>
                  </a:moveTo>
                  <a:lnTo>
                    <a:pt x="0" y="3085"/>
                  </a:lnTo>
                  <a:lnTo>
                    <a:pt x="30317" y="3085"/>
                  </a:lnTo>
                  <a:lnTo>
                    <a:pt x="30317" y="195"/>
                  </a:lnTo>
                  <a:cubicBezTo>
                    <a:pt x="30317" y="88"/>
                    <a:pt x="30230" y="1"/>
                    <a:pt x="30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0"/>
            <p:cNvSpPr/>
            <p:nvPr/>
          </p:nvSpPr>
          <p:spPr>
            <a:xfrm>
              <a:off x="5503200" y="3469550"/>
              <a:ext cx="185450" cy="921750"/>
            </a:xfrm>
            <a:custGeom>
              <a:rect b="b" l="l" r="r" t="t"/>
              <a:pathLst>
                <a:path extrusionOk="0" h="36870" w="7418">
                  <a:moveTo>
                    <a:pt x="45" y="1"/>
                  </a:moveTo>
                  <a:cubicBezTo>
                    <a:pt x="45" y="1"/>
                    <a:pt x="45" y="1"/>
                    <a:pt x="45" y="1"/>
                  </a:cubicBezTo>
                  <a:cubicBezTo>
                    <a:pt x="0" y="11"/>
                    <a:pt x="1606" y="8271"/>
                    <a:pt x="3629" y="18450"/>
                  </a:cubicBezTo>
                  <a:cubicBezTo>
                    <a:pt x="5651" y="28627"/>
                    <a:pt x="7327" y="36869"/>
                    <a:pt x="7373" y="36869"/>
                  </a:cubicBezTo>
                  <a:cubicBezTo>
                    <a:pt x="7373" y="36869"/>
                    <a:pt x="7373" y="36869"/>
                    <a:pt x="7373" y="36869"/>
                  </a:cubicBezTo>
                  <a:cubicBezTo>
                    <a:pt x="7417" y="36859"/>
                    <a:pt x="5813" y="28600"/>
                    <a:pt x="3788" y="18419"/>
                  </a:cubicBezTo>
                  <a:cubicBezTo>
                    <a:pt x="1766" y="8245"/>
                    <a:pt x="91" y="1"/>
                    <a:pt x="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0"/>
            <p:cNvSpPr/>
            <p:nvPr/>
          </p:nvSpPr>
          <p:spPr>
            <a:xfrm>
              <a:off x="4879750" y="3912775"/>
              <a:ext cx="86250" cy="80850"/>
            </a:xfrm>
            <a:custGeom>
              <a:rect b="b" l="l" r="r" t="t"/>
              <a:pathLst>
                <a:path extrusionOk="0" h="3234" w="3450">
                  <a:moveTo>
                    <a:pt x="1698" y="0"/>
                  </a:moveTo>
                  <a:cubicBezTo>
                    <a:pt x="875" y="0"/>
                    <a:pt x="80" y="705"/>
                    <a:pt x="41" y="1540"/>
                  </a:cubicBezTo>
                  <a:cubicBezTo>
                    <a:pt x="1" y="2419"/>
                    <a:pt x="810" y="3234"/>
                    <a:pt x="1682" y="3234"/>
                  </a:cubicBezTo>
                  <a:cubicBezTo>
                    <a:pt x="1726" y="3234"/>
                    <a:pt x="1769" y="3232"/>
                    <a:pt x="1813" y="3228"/>
                  </a:cubicBezTo>
                  <a:cubicBezTo>
                    <a:pt x="2734" y="3139"/>
                    <a:pt x="3449" y="2132"/>
                    <a:pt x="3232" y="1234"/>
                  </a:cubicBezTo>
                  <a:cubicBezTo>
                    <a:pt x="3076" y="591"/>
                    <a:pt x="2472" y="96"/>
                    <a:pt x="1823" y="28"/>
                  </a:cubicBezTo>
                  <a:lnTo>
                    <a:pt x="1962" y="25"/>
                  </a:lnTo>
                  <a:cubicBezTo>
                    <a:pt x="1875" y="8"/>
                    <a:pt x="1786" y="0"/>
                    <a:pt x="16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arn More About the Nervous System by Slidesgo">
  <a:themeElements>
    <a:clrScheme name="Simple Light">
      <a:dk1>
        <a:srgbClr val="2B2B2B"/>
      </a:dk1>
      <a:lt1>
        <a:srgbClr val="2673B8"/>
      </a:lt1>
      <a:dk2>
        <a:srgbClr val="0B3D69"/>
      </a:dk2>
      <a:lt2>
        <a:srgbClr val="DFF3FD"/>
      </a:lt2>
      <a:accent1>
        <a:srgbClr val="999999"/>
      </a:accent1>
      <a:accent2>
        <a:srgbClr val="D9D9D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B2B2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